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6" r:id="rId2"/>
    <p:sldId id="295" r:id="rId3"/>
    <p:sldId id="293" r:id="rId4"/>
    <p:sldId id="272" r:id="rId5"/>
    <p:sldId id="268" r:id="rId6"/>
    <p:sldId id="265" r:id="rId7"/>
    <p:sldId id="258" r:id="rId8"/>
    <p:sldId id="256" r:id="rId9"/>
    <p:sldId id="259" r:id="rId10"/>
    <p:sldId id="264" r:id="rId11"/>
    <p:sldId id="260" r:id="rId12"/>
    <p:sldId id="261" r:id="rId13"/>
    <p:sldId id="262" r:id="rId14"/>
    <p:sldId id="263" r:id="rId15"/>
    <p:sldId id="298" r:id="rId16"/>
    <p:sldId id="297" r:id="rId17"/>
    <p:sldId id="257" r:id="rId18"/>
    <p:sldId id="266" r:id="rId19"/>
    <p:sldId id="274" r:id="rId20"/>
  </p:sldIdLst>
  <p:sldSz cx="15544800" cy="12801600"/>
  <p:notesSz cx="6858000" cy="9144000"/>
  <p:defaultTextStyle>
    <a:defPPr>
      <a:defRPr lang="en-US"/>
    </a:defPPr>
    <a:lvl1pPr marL="0" algn="l" defTabSz="1574780" rtl="0" eaLnBrk="1" latinLnBrk="0" hangingPunct="1">
      <a:defRPr sz="3100" kern="1200">
        <a:solidFill>
          <a:schemeClr val="tx1"/>
        </a:solidFill>
        <a:latin typeface="+mn-lt"/>
        <a:ea typeface="+mn-ea"/>
        <a:cs typeface="+mn-cs"/>
      </a:defRPr>
    </a:lvl1pPr>
    <a:lvl2pPr marL="787390" algn="l" defTabSz="1574780" rtl="0" eaLnBrk="1" latinLnBrk="0" hangingPunct="1">
      <a:defRPr sz="3100" kern="1200">
        <a:solidFill>
          <a:schemeClr val="tx1"/>
        </a:solidFill>
        <a:latin typeface="+mn-lt"/>
        <a:ea typeface="+mn-ea"/>
        <a:cs typeface="+mn-cs"/>
      </a:defRPr>
    </a:lvl2pPr>
    <a:lvl3pPr marL="1574780" algn="l" defTabSz="1574780" rtl="0" eaLnBrk="1" latinLnBrk="0" hangingPunct="1">
      <a:defRPr sz="3100" kern="1200">
        <a:solidFill>
          <a:schemeClr val="tx1"/>
        </a:solidFill>
        <a:latin typeface="+mn-lt"/>
        <a:ea typeface="+mn-ea"/>
        <a:cs typeface="+mn-cs"/>
      </a:defRPr>
    </a:lvl3pPr>
    <a:lvl4pPr marL="2362170" algn="l" defTabSz="1574780" rtl="0" eaLnBrk="1" latinLnBrk="0" hangingPunct="1">
      <a:defRPr sz="3100" kern="1200">
        <a:solidFill>
          <a:schemeClr val="tx1"/>
        </a:solidFill>
        <a:latin typeface="+mn-lt"/>
        <a:ea typeface="+mn-ea"/>
        <a:cs typeface="+mn-cs"/>
      </a:defRPr>
    </a:lvl4pPr>
    <a:lvl5pPr marL="3149559" algn="l" defTabSz="1574780" rtl="0" eaLnBrk="1" latinLnBrk="0" hangingPunct="1">
      <a:defRPr sz="3100" kern="1200">
        <a:solidFill>
          <a:schemeClr val="tx1"/>
        </a:solidFill>
        <a:latin typeface="+mn-lt"/>
        <a:ea typeface="+mn-ea"/>
        <a:cs typeface="+mn-cs"/>
      </a:defRPr>
    </a:lvl5pPr>
    <a:lvl6pPr marL="3936949" algn="l" defTabSz="1574780" rtl="0" eaLnBrk="1" latinLnBrk="0" hangingPunct="1">
      <a:defRPr sz="3100" kern="1200">
        <a:solidFill>
          <a:schemeClr val="tx1"/>
        </a:solidFill>
        <a:latin typeface="+mn-lt"/>
        <a:ea typeface="+mn-ea"/>
        <a:cs typeface="+mn-cs"/>
      </a:defRPr>
    </a:lvl6pPr>
    <a:lvl7pPr marL="4724339" algn="l" defTabSz="1574780" rtl="0" eaLnBrk="1" latinLnBrk="0" hangingPunct="1">
      <a:defRPr sz="3100" kern="1200">
        <a:solidFill>
          <a:schemeClr val="tx1"/>
        </a:solidFill>
        <a:latin typeface="+mn-lt"/>
        <a:ea typeface="+mn-ea"/>
        <a:cs typeface="+mn-cs"/>
      </a:defRPr>
    </a:lvl7pPr>
    <a:lvl8pPr marL="5511729" algn="l" defTabSz="1574780" rtl="0" eaLnBrk="1" latinLnBrk="0" hangingPunct="1">
      <a:defRPr sz="3100" kern="1200">
        <a:solidFill>
          <a:schemeClr val="tx1"/>
        </a:solidFill>
        <a:latin typeface="+mn-lt"/>
        <a:ea typeface="+mn-ea"/>
        <a:cs typeface="+mn-cs"/>
      </a:defRPr>
    </a:lvl8pPr>
    <a:lvl9pPr marL="6299119" algn="l" defTabSz="1574780" rtl="0" eaLnBrk="1" latinLnBrk="0" hangingPunct="1">
      <a:defRPr sz="3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4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45E"/>
    <a:srgbClr val="F3D079"/>
    <a:srgbClr val="F1D58F"/>
    <a:srgbClr val="F5E0AD"/>
    <a:srgbClr val="F9B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94" autoAdjust="0"/>
  </p:normalViewPr>
  <p:slideViewPr>
    <p:cSldViewPr>
      <p:cViewPr>
        <p:scale>
          <a:sx n="51" d="100"/>
          <a:sy n="51" d="100"/>
        </p:scale>
        <p:origin x="396" y="-1032"/>
      </p:cViewPr>
      <p:guideLst>
        <p:guide orient="horz" pos="4032"/>
        <p:guide pos="48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DAE95-4B3E-47A0-A3C4-3527627FC3E6}" type="datetimeFigureOut">
              <a:rPr lang="en-GB" smtClean="0"/>
              <a:t>31/03/2020</a:t>
            </a:fld>
            <a:endParaRPr lang="en-GB"/>
          </a:p>
        </p:txBody>
      </p:sp>
      <p:sp>
        <p:nvSpPr>
          <p:cNvPr id="4" name="Slide Image Placeholder 3"/>
          <p:cNvSpPr>
            <a:spLocks noGrp="1" noRot="1" noChangeAspect="1"/>
          </p:cNvSpPr>
          <p:nvPr>
            <p:ph type="sldImg" idx="2"/>
          </p:nvPr>
        </p:nvSpPr>
        <p:spPr>
          <a:xfrm>
            <a:off x="1555750" y="1143000"/>
            <a:ext cx="37465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41DDC-3827-4E17-B2C6-DBD814FAAFFC}" type="slidenum">
              <a:rPr lang="en-GB" smtClean="0"/>
              <a:t>‹#›</a:t>
            </a:fld>
            <a:endParaRPr lang="en-GB"/>
          </a:p>
        </p:txBody>
      </p:sp>
    </p:spTree>
    <p:extLst>
      <p:ext uri="{BB962C8B-B14F-4D97-AF65-F5344CB8AC3E}">
        <p14:creationId xmlns:p14="http://schemas.microsoft.com/office/powerpoint/2010/main" val="1059800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541DDC-3827-4E17-B2C6-DBD814FAAFFC}" type="slidenum">
              <a:rPr lang="en-GB" smtClean="0"/>
              <a:t>18</a:t>
            </a:fld>
            <a:endParaRPr lang="en-GB"/>
          </a:p>
        </p:txBody>
      </p:sp>
    </p:spTree>
    <p:extLst>
      <p:ext uri="{BB962C8B-B14F-4D97-AF65-F5344CB8AC3E}">
        <p14:creationId xmlns:p14="http://schemas.microsoft.com/office/powerpoint/2010/main" val="3683589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976796"/>
            <a:ext cx="13213080" cy="2744047"/>
          </a:xfrm>
        </p:spPr>
        <p:txBody>
          <a:bodyPr/>
          <a:lstStyle/>
          <a:p>
            <a:r>
              <a:rPr lang="en-US"/>
              <a:t>Click to edit Master title style</a:t>
            </a:r>
          </a:p>
        </p:txBody>
      </p:sp>
      <p:sp>
        <p:nvSpPr>
          <p:cNvPr id="3" name="Subtitle 2"/>
          <p:cNvSpPr>
            <a:spLocks noGrp="1"/>
          </p:cNvSpPr>
          <p:nvPr>
            <p:ph type="subTitle" idx="1"/>
          </p:nvPr>
        </p:nvSpPr>
        <p:spPr>
          <a:xfrm>
            <a:off x="2331720" y="7254240"/>
            <a:ext cx="10881360" cy="3271520"/>
          </a:xfrm>
        </p:spPr>
        <p:txBody>
          <a:bodyPr/>
          <a:lstStyle>
            <a:lvl1pPr marL="0" indent="0" algn="ctr">
              <a:buNone/>
              <a:defRPr>
                <a:solidFill>
                  <a:schemeClr val="tx1">
                    <a:tint val="75000"/>
                  </a:schemeClr>
                </a:solidFill>
              </a:defRPr>
            </a:lvl1pPr>
            <a:lvl2pPr marL="787390" indent="0" algn="ctr">
              <a:buNone/>
              <a:defRPr>
                <a:solidFill>
                  <a:schemeClr val="tx1">
                    <a:tint val="75000"/>
                  </a:schemeClr>
                </a:solidFill>
              </a:defRPr>
            </a:lvl2pPr>
            <a:lvl3pPr marL="1574780" indent="0" algn="ctr">
              <a:buNone/>
              <a:defRPr>
                <a:solidFill>
                  <a:schemeClr val="tx1">
                    <a:tint val="75000"/>
                  </a:schemeClr>
                </a:solidFill>
              </a:defRPr>
            </a:lvl3pPr>
            <a:lvl4pPr marL="2362170" indent="0" algn="ctr">
              <a:buNone/>
              <a:defRPr>
                <a:solidFill>
                  <a:schemeClr val="tx1">
                    <a:tint val="75000"/>
                  </a:schemeClr>
                </a:solidFill>
              </a:defRPr>
            </a:lvl4pPr>
            <a:lvl5pPr marL="3149559" indent="0" algn="ctr">
              <a:buNone/>
              <a:defRPr>
                <a:solidFill>
                  <a:schemeClr val="tx1">
                    <a:tint val="75000"/>
                  </a:schemeClr>
                </a:solidFill>
              </a:defRPr>
            </a:lvl5pPr>
            <a:lvl6pPr marL="3936949" indent="0" algn="ctr">
              <a:buNone/>
              <a:defRPr>
                <a:solidFill>
                  <a:schemeClr val="tx1">
                    <a:tint val="75000"/>
                  </a:schemeClr>
                </a:solidFill>
              </a:defRPr>
            </a:lvl6pPr>
            <a:lvl7pPr marL="4724339" indent="0" algn="ctr">
              <a:buNone/>
              <a:defRPr>
                <a:solidFill>
                  <a:schemeClr val="tx1">
                    <a:tint val="75000"/>
                  </a:schemeClr>
                </a:solidFill>
              </a:defRPr>
            </a:lvl7pPr>
            <a:lvl8pPr marL="5511729" indent="0" algn="ctr">
              <a:buNone/>
              <a:defRPr>
                <a:solidFill>
                  <a:schemeClr val="tx1">
                    <a:tint val="75000"/>
                  </a:schemeClr>
                </a:solidFill>
              </a:defRPr>
            </a:lvl8pPr>
            <a:lvl9pPr marL="62991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D1C89C-8FD9-4272-9D4F-4BB423F55DF9}" type="datetimeFigureOut">
              <a:rPr lang="en-US" smtClean="0"/>
              <a:pPr/>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1C89C-8FD9-4272-9D4F-4BB423F55DF9}" type="datetimeFigureOut">
              <a:rPr lang="en-US" smtClean="0"/>
              <a:pPr/>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34021" y="512660"/>
            <a:ext cx="3672997" cy="109228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5024" y="512660"/>
            <a:ext cx="10759917" cy="109228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1C89C-8FD9-4272-9D4F-4BB423F55DF9}" type="datetimeFigureOut">
              <a:rPr lang="en-US" smtClean="0"/>
              <a:pPr/>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1C89C-8FD9-4272-9D4F-4BB423F55DF9}" type="datetimeFigureOut">
              <a:rPr lang="en-US" smtClean="0"/>
              <a:pPr/>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3" y="8226216"/>
            <a:ext cx="13213080" cy="2542540"/>
          </a:xfrm>
        </p:spPr>
        <p:txBody>
          <a:bodyPr anchor="t"/>
          <a:lstStyle>
            <a:lvl1pPr algn="l">
              <a:defRPr sz="6900" b="1" cap="all"/>
            </a:lvl1pPr>
          </a:lstStyle>
          <a:p>
            <a:r>
              <a:rPr lang="en-US"/>
              <a:t>Click to edit Master title style</a:t>
            </a:r>
          </a:p>
        </p:txBody>
      </p:sp>
      <p:sp>
        <p:nvSpPr>
          <p:cNvPr id="3" name="Text Placeholder 2"/>
          <p:cNvSpPr>
            <a:spLocks noGrp="1"/>
          </p:cNvSpPr>
          <p:nvPr>
            <p:ph type="body" idx="1"/>
          </p:nvPr>
        </p:nvSpPr>
        <p:spPr>
          <a:xfrm>
            <a:off x="1227933" y="5425865"/>
            <a:ext cx="13213080" cy="2800349"/>
          </a:xfrm>
        </p:spPr>
        <p:txBody>
          <a:bodyPr anchor="b"/>
          <a:lstStyle>
            <a:lvl1pPr marL="0" indent="0">
              <a:buNone/>
              <a:defRPr sz="3400">
                <a:solidFill>
                  <a:schemeClr val="tx1">
                    <a:tint val="75000"/>
                  </a:schemeClr>
                </a:solidFill>
              </a:defRPr>
            </a:lvl1pPr>
            <a:lvl2pPr marL="787390" indent="0">
              <a:buNone/>
              <a:defRPr sz="3100">
                <a:solidFill>
                  <a:schemeClr val="tx1">
                    <a:tint val="75000"/>
                  </a:schemeClr>
                </a:solidFill>
              </a:defRPr>
            </a:lvl2pPr>
            <a:lvl3pPr marL="1574780" indent="0">
              <a:buNone/>
              <a:defRPr sz="2800">
                <a:solidFill>
                  <a:schemeClr val="tx1">
                    <a:tint val="75000"/>
                  </a:schemeClr>
                </a:solidFill>
              </a:defRPr>
            </a:lvl3pPr>
            <a:lvl4pPr marL="2362170" indent="0">
              <a:buNone/>
              <a:defRPr sz="2400">
                <a:solidFill>
                  <a:schemeClr val="tx1">
                    <a:tint val="75000"/>
                  </a:schemeClr>
                </a:solidFill>
              </a:defRPr>
            </a:lvl4pPr>
            <a:lvl5pPr marL="3149559" indent="0">
              <a:buNone/>
              <a:defRPr sz="2400">
                <a:solidFill>
                  <a:schemeClr val="tx1">
                    <a:tint val="75000"/>
                  </a:schemeClr>
                </a:solidFill>
              </a:defRPr>
            </a:lvl5pPr>
            <a:lvl6pPr marL="3936949" indent="0">
              <a:buNone/>
              <a:defRPr sz="2400">
                <a:solidFill>
                  <a:schemeClr val="tx1">
                    <a:tint val="75000"/>
                  </a:schemeClr>
                </a:solidFill>
              </a:defRPr>
            </a:lvl6pPr>
            <a:lvl7pPr marL="4724339" indent="0">
              <a:buNone/>
              <a:defRPr sz="2400">
                <a:solidFill>
                  <a:schemeClr val="tx1">
                    <a:tint val="75000"/>
                  </a:schemeClr>
                </a:solidFill>
              </a:defRPr>
            </a:lvl7pPr>
            <a:lvl8pPr marL="5511729" indent="0">
              <a:buNone/>
              <a:defRPr sz="2400">
                <a:solidFill>
                  <a:schemeClr val="tx1">
                    <a:tint val="75000"/>
                  </a:schemeClr>
                </a:solidFill>
              </a:defRPr>
            </a:lvl8pPr>
            <a:lvl9pPr marL="6299119"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D1C89C-8FD9-4272-9D4F-4BB423F55DF9}" type="datetimeFigureOut">
              <a:rPr lang="en-US" smtClean="0"/>
              <a:pPr/>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5024" y="2987043"/>
            <a:ext cx="7216458" cy="8448464"/>
          </a:xfrm>
        </p:spPr>
        <p:txBody>
          <a:bodyPr/>
          <a:lstStyle>
            <a:lvl1pPr>
              <a:defRPr sz="4800"/>
            </a:lvl1pPr>
            <a:lvl2pPr>
              <a:defRPr sz="41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90560" y="2987043"/>
            <a:ext cx="7216458" cy="8448464"/>
          </a:xfrm>
        </p:spPr>
        <p:txBody>
          <a:bodyPr/>
          <a:lstStyle>
            <a:lvl1pPr>
              <a:defRPr sz="4800"/>
            </a:lvl1pPr>
            <a:lvl2pPr>
              <a:defRPr sz="41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1C89C-8FD9-4272-9D4F-4BB423F55DF9}" type="datetimeFigureOut">
              <a:rPr lang="en-US" smtClean="0"/>
              <a:pPr/>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512658"/>
            <a:ext cx="13990320" cy="2133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7241" y="2865544"/>
            <a:ext cx="6868319" cy="1194222"/>
          </a:xfrm>
        </p:spPr>
        <p:txBody>
          <a:bodyPr anchor="b"/>
          <a:lstStyle>
            <a:lvl1pPr marL="0" indent="0">
              <a:buNone/>
              <a:defRPr sz="4100" b="1"/>
            </a:lvl1pPr>
            <a:lvl2pPr marL="787390" indent="0">
              <a:buNone/>
              <a:defRPr sz="3400" b="1"/>
            </a:lvl2pPr>
            <a:lvl3pPr marL="1574780" indent="0">
              <a:buNone/>
              <a:defRPr sz="3100" b="1"/>
            </a:lvl3pPr>
            <a:lvl4pPr marL="2362170" indent="0">
              <a:buNone/>
              <a:defRPr sz="2800" b="1"/>
            </a:lvl4pPr>
            <a:lvl5pPr marL="3149559" indent="0">
              <a:buNone/>
              <a:defRPr sz="2800" b="1"/>
            </a:lvl5pPr>
            <a:lvl6pPr marL="3936949" indent="0">
              <a:buNone/>
              <a:defRPr sz="2800" b="1"/>
            </a:lvl6pPr>
            <a:lvl7pPr marL="4724339" indent="0">
              <a:buNone/>
              <a:defRPr sz="2800" b="1"/>
            </a:lvl7pPr>
            <a:lvl8pPr marL="5511729" indent="0">
              <a:buNone/>
              <a:defRPr sz="2800" b="1"/>
            </a:lvl8pPr>
            <a:lvl9pPr marL="6299119" indent="0">
              <a:buNone/>
              <a:defRPr sz="2800" b="1"/>
            </a:lvl9pPr>
          </a:lstStyle>
          <a:p>
            <a:pPr lvl="0"/>
            <a:r>
              <a:rPr lang="en-US"/>
              <a:t>Click to edit Master text styles</a:t>
            </a:r>
          </a:p>
        </p:txBody>
      </p:sp>
      <p:sp>
        <p:nvSpPr>
          <p:cNvPr id="4" name="Content Placeholder 3"/>
          <p:cNvSpPr>
            <a:spLocks noGrp="1"/>
          </p:cNvSpPr>
          <p:nvPr>
            <p:ph sz="half" idx="2"/>
          </p:nvPr>
        </p:nvSpPr>
        <p:spPr>
          <a:xfrm>
            <a:off x="777241" y="4059766"/>
            <a:ext cx="6868319" cy="7375738"/>
          </a:xfrm>
        </p:spPr>
        <p:txBody>
          <a:bodyPr/>
          <a:lstStyle>
            <a:lvl1pPr>
              <a:defRPr sz="4100"/>
            </a:lvl1pPr>
            <a:lvl2pPr>
              <a:defRPr sz="34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96544" y="2865544"/>
            <a:ext cx="6871018" cy="1194222"/>
          </a:xfrm>
        </p:spPr>
        <p:txBody>
          <a:bodyPr anchor="b"/>
          <a:lstStyle>
            <a:lvl1pPr marL="0" indent="0">
              <a:buNone/>
              <a:defRPr sz="4100" b="1"/>
            </a:lvl1pPr>
            <a:lvl2pPr marL="787390" indent="0">
              <a:buNone/>
              <a:defRPr sz="3400" b="1"/>
            </a:lvl2pPr>
            <a:lvl3pPr marL="1574780" indent="0">
              <a:buNone/>
              <a:defRPr sz="3100" b="1"/>
            </a:lvl3pPr>
            <a:lvl4pPr marL="2362170" indent="0">
              <a:buNone/>
              <a:defRPr sz="2800" b="1"/>
            </a:lvl4pPr>
            <a:lvl5pPr marL="3149559" indent="0">
              <a:buNone/>
              <a:defRPr sz="2800" b="1"/>
            </a:lvl5pPr>
            <a:lvl6pPr marL="3936949" indent="0">
              <a:buNone/>
              <a:defRPr sz="2800" b="1"/>
            </a:lvl6pPr>
            <a:lvl7pPr marL="4724339" indent="0">
              <a:buNone/>
              <a:defRPr sz="2800" b="1"/>
            </a:lvl7pPr>
            <a:lvl8pPr marL="5511729" indent="0">
              <a:buNone/>
              <a:defRPr sz="2800" b="1"/>
            </a:lvl8pPr>
            <a:lvl9pPr marL="6299119" indent="0">
              <a:buNone/>
              <a:defRPr sz="2800" b="1"/>
            </a:lvl9pPr>
          </a:lstStyle>
          <a:p>
            <a:pPr lvl="0"/>
            <a:r>
              <a:rPr lang="en-US"/>
              <a:t>Click to edit Master text styles</a:t>
            </a:r>
          </a:p>
        </p:txBody>
      </p:sp>
      <p:sp>
        <p:nvSpPr>
          <p:cNvPr id="6" name="Content Placeholder 5"/>
          <p:cNvSpPr>
            <a:spLocks noGrp="1"/>
          </p:cNvSpPr>
          <p:nvPr>
            <p:ph sz="quarter" idx="4"/>
          </p:nvPr>
        </p:nvSpPr>
        <p:spPr>
          <a:xfrm>
            <a:off x="7896544" y="4059766"/>
            <a:ext cx="6871018" cy="7375738"/>
          </a:xfrm>
        </p:spPr>
        <p:txBody>
          <a:bodyPr/>
          <a:lstStyle>
            <a:lvl1pPr>
              <a:defRPr sz="4100"/>
            </a:lvl1pPr>
            <a:lvl2pPr>
              <a:defRPr sz="34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1C89C-8FD9-4272-9D4F-4BB423F55DF9}" type="datetimeFigureOut">
              <a:rPr lang="en-US" smtClean="0"/>
              <a:pPr/>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D1C89C-8FD9-4272-9D4F-4BB423F55DF9}" type="datetimeFigureOut">
              <a:rPr lang="en-US" smtClean="0"/>
              <a:pPr/>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1C89C-8FD9-4272-9D4F-4BB423F55DF9}" type="datetimeFigureOut">
              <a:rPr lang="en-US" smtClean="0"/>
              <a:pPr/>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509693"/>
            <a:ext cx="5114133" cy="2169160"/>
          </a:xfrm>
        </p:spPr>
        <p:txBody>
          <a:bodyPr anchor="b"/>
          <a:lstStyle>
            <a:lvl1pPr algn="l">
              <a:defRPr sz="3400" b="1"/>
            </a:lvl1pPr>
          </a:lstStyle>
          <a:p>
            <a:r>
              <a:rPr lang="en-US"/>
              <a:t>Click to edit Master title style</a:t>
            </a:r>
          </a:p>
        </p:txBody>
      </p:sp>
      <p:sp>
        <p:nvSpPr>
          <p:cNvPr id="3" name="Content Placeholder 2"/>
          <p:cNvSpPr>
            <a:spLocks noGrp="1"/>
          </p:cNvSpPr>
          <p:nvPr>
            <p:ph idx="1"/>
          </p:nvPr>
        </p:nvSpPr>
        <p:spPr>
          <a:xfrm>
            <a:off x="6077584" y="509696"/>
            <a:ext cx="8689976" cy="10925811"/>
          </a:xfrm>
        </p:spPr>
        <p:txBody>
          <a:bodyPr/>
          <a:lstStyle>
            <a:lvl1pPr>
              <a:defRPr sz="5500"/>
            </a:lvl1pPr>
            <a:lvl2pPr>
              <a:defRPr sz="4800"/>
            </a:lvl2pPr>
            <a:lvl3pPr>
              <a:defRPr sz="4100"/>
            </a:lvl3pPr>
            <a:lvl4pPr>
              <a:defRPr sz="3400"/>
            </a:lvl4pPr>
            <a:lvl5pPr>
              <a:defRPr sz="3400"/>
            </a:lvl5pPr>
            <a:lvl6pPr>
              <a:defRPr sz="3400"/>
            </a:lvl6pPr>
            <a:lvl7pPr>
              <a:defRPr sz="3400"/>
            </a:lvl7pPr>
            <a:lvl8pPr>
              <a:defRPr sz="3400"/>
            </a:lvl8pPr>
            <a:lvl9pPr>
              <a:defRPr sz="3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7241" y="2678856"/>
            <a:ext cx="5114133" cy="8756651"/>
          </a:xfrm>
        </p:spPr>
        <p:txBody>
          <a:bodyPr/>
          <a:lstStyle>
            <a:lvl1pPr marL="0" indent="0">
              <a:buNone/>
              <a:defRPr sz="2400"/>
            </a:lvl1pPr>
            <a:lvl2pPr marL="787390" indent="0">
              <a:buNone/>
              <a:defRPr sz="2100"/>
            </a:lvl2pPr>
            <a:lvl3pPr marL="1574780" indent="0">
              <a:buNone/>
              <a:defRPr sz="1700"/>
            </a:lvl3pPr>
            <a:lvl4pPr marL="2362170" indent="0">
              <a:buNone/>
              <a:defRPr sz="1500"/>
            </a:lvl4pPr>
            <a:lvl5pPr marL="3149559" indent="0">
              <a:buNone/>
              <a:defRPr sz="1500"/>
            </a:lvl5pPr>
            <a:lvl6pPr marL="3936949" indent="0">
              <a:buNone/>
              <a:defRPr sz="1500"/>
            </a:lvl6pPr>
            <a:lvl7pPr marL="4724339" indent="0">
              <a:buNone/>
              <a:defRPr sz="1500"/>
            </a:lvl7pPr>
            <a:lvl8pPr marL="5511729" indent="0">
              <a:buNone/>
              <a:defRPr sz="1500"/>
            </a:lvl8pPr>
            <a:lvl9pPr marL="6299119"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FD1C89C-8FD9-4272-9D4F-4BB423F55DF9}" type="datetimeFigureOut">
              <a:rPr lang="en-US" smtClean="0"/>
              <a:pPr/>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8961120"/>
            <a:ext cx="9326880" cy="1057911"/>
          </a:xfrm>
        </p:spPr>
        <p:txBody>
          <a:bodyPr anchor="b"/>
          <a:lstStyle>
            <a:lvl1pPr algn="l">
              <a:defRPr sz="3400" b="1"/>
            </a:lvl1pPr>
          </a:lstStyle>
          <a:p>
            <a:r>
              <a:rPr lang="en-US"/>
              <a:t>Click to edit Master title style</a:t>
            </a:r>
          </a:p>
        </p:txBody>
      </p:sp>
      <p:sp>
        <p:nvSpPr>
          <p:cNvPr id="3" name="Picture Placeholder 2"/>
          <p:cNvSpPr>
            <a:spLocks noGrp="1"/>
          </p:cNvSpPr>
          <p:nvPr>
            <p:ph type="pic" idx="1"/>
          </p:nvPr>
        </p:nvSpPr>
        <p:spPr>
          <a:xfrm>
            <a:off x="3046889" y="1143847"/>
            <a:ext cx="9326880" cy="7680960"/>
          </a:xfrm>
        </p:spPr>
        <p:txBody>
          <a:bodyPr/>
          <a:lstStyle>
            <a:lvl1pPr marL="0" indent="0">
              <a:buNone/>
              <a:defRPr sz="5500"/>
            </a:lvl1pPr>
            <a:lvl2pPr marL="787390" indent="0">
              <a:buNone/>
              <a:defRPr sz="4800"/>
            </a:lvl2pPr>
            <a:lvl3pPr marL="1574780" indent="0">
              <a:buNone/>
              <a:defRPr sz="4100"/>
            </a:lvl3pPr>
            <a:lvl4pPr marL="2362170" indent="0">
              <a:buNone/>
              <a:defRPr sz="3400"/>
            </a:lvl4pPr>
            <a:lvl5pPr marL="3149559" indent="0">
              <a:buNone/>
              <a:defRPr sz="3400"/>
            </a:lvl5pPr>
            <a:lvl6pPr marL="3936949" indent="0">
              <a:buNone/>
              <a:defRPr sz="3400"/>
            </a:lvl6pPr>
            <a:lvl7pPr marL="4724339" indent="0">
              <a:buNone/>
              <a:defRPr sz="3400"/>
            </a:lvl7pPr>
            <a:lvl8pPr marL="5511729" indent="0">
              <a:buNone/>
              <a:defRPr sz="3400"/>
            </a:lvl8pPr>
            <a:lvl9pPr marL="6299119" indent="0">
              <a:buNone/>
              <a:defRPr sz="3400"/>
            </a:lvl9pPr>
          </a:lstStyle>
          <a:p>
            <a:endParaRPr lang="en-US"/>
          </a:p>
        </p:txBody>
      </p:sp>
      <p:sp>
        <p:nvSpPr>
          <p:cNvPr id="4" name="Text Placeholder 3"/>
          <p:cNvSpPr>
            <a:spLocks noGrp="1"/>
          </p:cNvSpPr>
          <p:nvPr>
            <p:ph type="body" sz="half" idx="2"/>
          </p:nvPr>
        </p:nvSpPr>
        <p:spPr>
          <a:xfrm>
            <a:off x="3046889" y="10019031"/>
            <a:ext cx="9326880" cy="1502409"/>
          </a:xfrm>
        </p:spPr>
        <p:txBody>
          <a:bodyPr/>
          <a:lstStyle>
            <a:lvl1pPr marL="0" indent="0">
              <a:buNone/>
              <a:defRPr sz="2400"/>
            </a:lvl1pPr>
            <a:lvl2pPr marL="787390" indent="0">
              <a:buNone/>
              <a:defRPr sz="2100"/>
            </a:lvl2pPr>
            <a:lvl3pPr marL="1574780" indent="0">
              <a:buNone/>
              <a:defRPr sz="1700"/>
            </a:lvl3pPr>
            <a:lvl4pPr marL="2362170" indent="0">
              <a:buNone/>
              <a:defRPr sz="1500"/>
            </a:lvl4pPr>
            <a:lvl5pPr marL="3149559" indent="0">
              <a:buNone/>
              <a:defRPr sz="1500"/>
            </a:lvl5pPr>
            <a:lvl6pPr marL="3936949" indent="0">
              <a:buNone/>
              <a:defRPr sz="1500"/>
            </a:lvl6pPr>
            <a:lvl7pPr marL="4724339" indent="0">
              <a:buNone/>
              <a:defRPr sz="1500"/>
            </a:lvl7pPr>
            <a:lvl8pPr marL="5511729" indent="0">
              <a:buNone/>
              <a:defRPr sz="1500"/>
            </a:lvl8pPr>
            <a:lvl9pPr marL="6299119"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FD1C89C-8FD9-4272-9D4F-4BB423F55DF9}" type="datetimeFigureOut">
              <a:rPr lang="en-US" smtClean="0"/>
              <a:pPr/>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7932-42E6-47EC-AC42-21FA47780C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7240" y="512658"/>
            <a:ext cx="13990320" cy="2133600"/>
          </a:xfrm>
          <a:prstGeom prst="rect">
            <a:avLst/>
          </a:prstGeom>
        </p:spPr>
        <p:txBody>
          <a:bodyPr vert="horz" lIns="157478" tIns="78739" rIns="157478" bIns="78739" rtlCol="0" anchor="ctr">
            <a:normAutofit/>
          </a:bodyPr>
          <a:lstStyle/>
          <a:p>
            <a:r>
              <a:rPr lang="en-US"/>
              <a:t>Click to edit Master title style</a:t>
            </a:r>
          </a:p>
        </p:txBody>
      </p:sp>
      <p:sp>
        <p:nvSpPr>
          <p:cNvPr id="3" name="Text Placeholder 2"/>
          <p:cNvSpPr>
            <a:spLocks noGrp="1"/>
          </p:cNvSpPr>
          <p:nvPr>
            <p:ph type="body" idx="1"/>
          </p:nvPr>
        </p:nvSpPr>
        <p:spPr>
          <a:xfrm>
            <a:off x="777240" y="2987043"/>
            <a:ext cx="13990320" cy="8448464"/>
          </a:xfrm>
          <a:prstGeom prst="rect">
            <a:avLst/>
          </a:prstGeom>
        </p:spPr>
        <p:txBody>
          <a:bodyPr vert="horz" lIns="157478" tIns="78739" rIns="157478" bIns="787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7240" y="11865189"/>
            <a:ext cx="3627120" cy="681567"/>
          </a:xfrm>
          <a:prstGeom prst="rect">
            <a:avLst/>
          </a:prstGeom>
        </p:spPr>
        <p:txBody>
          <a:bodyPr vert="horz" lIns="157478" tIns="78739" rIns="157478" bIns="78739" rtlCol="0" anchor="ctr"/>
          <a:lstStyle>
            <a:lvl1pPr algn="l">
              <a:defRPr sz="2100">
                <a:solidFill>
                  <a:schemeClr val="tx1">
                    <a:tint val="75000"/>
                  </a:schemeClr>
                </a:solidFill>
              </a:defRPr>
            </a:lvl1pPr>
          </a:lstStyle>
          <a:p>
            <a:fld id="{CFD1C89C-8FD9-4272-9D4F-4BB423F55DF9}" type="datetimeFigureOut">
              <a:rPr lang="en-US" smtClean="0"/>
              <a:pPr/>
              <a:t>3/31/2020</a:t>
            </a:fld>
            <a:endParaRPr lang="en-US"/>
          </a:p>
        </p:txBody>
      </p:sp>
      <p:sp>
        <p:nvSpPr>
          <p:cNvPr id="5" name="Footer Placeholder 4"/>
          <p:cNvSpPr>
            <a:spLocks noGrp="1"/>
          </p:cNvSpPr>
          <p:nvPr>
            <p:ph type="ftr" sz="quarter" idx="3"/>
          </p:nvPr>
        </p:nvSpPr>
        <p:spPr>
          <a:xfrm>
            <a:off x="5311140" y="11865189"/>
            <a:ext cx="4922520" cy="681567"/>
          </a:xfrm>
          <a:prstGeom prst="rect">
            <a:avLst/>
          </a:prstGeom>
        </p:spPr>
        <p:txBody>
          <a:bodyPr vert="horz" lIns="157478" tIns="78739" rIns="157478" bIns="78739"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40440" y="11865189"/>
            <a:ext cx="3627120" cy="681567"/>
          </a:xfrm>
          <a:prstGeom prst="rect">
            <a:avLst/>
          </a:prstGeom>
        </p:spPr>
        <p:txBody>
          <a:bodyPr vert="horz" lIns="157478" tIns="78739" rIns="157478" bIns="78739" rtlCol="0" anchor="ctr"/>
          <a:lstStyle>
            <a:lvl1pPr algn="r">
              <a:defRPr sz="2100">
                <a:solidFill>
                  <a:schemeClr val="tx1">
                    <a:tint val="75000"/>
                  </a:schemeClr>
                </a:solidFill>
              </a:defRPr>
            </a:lvl1pPr>
          </a:lstStyle>
          <a:p>
            <a:fld id="{48717932-42E6-47EC-AC42-21FA47780C9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574780" rtl="0" eaLnBrk="1" latinLnBrk="0" hangingPunct="1">
        <a:spcBef>
          <a:spcPct val="0"/>
        </a:spcBef>
        <a:buNone/>
        <a:defRPr sz="7600" kern="1200">
          <a:solidFill>
            <a:schemeClr val="tx1"/>
          </a:solidFill>
          <a:latin typeface="+mj-lt"/>
          <a:ea typeface="+mj-ea"/>
          <a:cs typeface="+mj-cs"/>
        </a:defRPr>
      </a:lvl1pPr>
    </p:titleStyle>
    <p:bodyStyle>
      <a:lvl1pPr marL="590542" indent="-590542" algn="l" defTabSz="1574780" rtl="0" eaLnBrk="1" latinLnBrk="0" hangingPunct="1">
        <a:spcBef>
          <a:spcPct val="20000"/>
        </a:spcBef>
        <a:buFont typeface="Arial" pitchFamily="34" charset="0"/>
        <a:buChar char="•"/>
        <a:defRPr sz="5500" kern="1200">
          <a:solidFill>
            <a:schemeClr val="tx1"/>
          </a:solidFill>
          <a:latin typeface="+mn-lt"/>
          <a:ea typeface="+mn-ea"/>
          <a:cs typeface="+mn-cs"/>
        </a:defRPr>
      </a:lvl1pPr>
      <a:lvl2pPr marL="1279508" indent="-492119" algn="l" defTabSz="1574780" rtl="0" eaLnBrk="1" latinLnBrk="0" hangingPunct="1">
        <a:spcBef>
          <a:spcPct val="20000"/>
        </a:spcBef>
        <a:buFont typeface="Arial" pitchFamily="34" charset="0"/>
        <a:buChar char="–"/>
        <a:defRPr sz="4800" kern="1200">
          <a:solidFill>
            <a:schemeClr val="tx1"/>
          </a:solidFill>
          <a:latin typeface="+mn-lt"/>
          <a:ea typeface="+mn-ea"/>
          <a:cs typeface="+mn-cs"/>
        </a:defRPr>
      </a:lvl2pPr>
      <a:lvl3pPr marL="1968475" indent="-393695" algn="l" defTabSz="1574780" rtl="0" eaLnBrk="1" latinLnBrk="0" hangingPunct="1">
        <a:spcBef>
          <a:spcPct val="20000"/>
        </a:spcBef>
        <a:buFont typeface="Arial" pitchFamily="34" charset="0"/>
        <a:buChar char="•"/>
        <a:defRPr sz="4100" kern="1200">
          <a:solidFill>
            <a:schemeClr val="tx1"/>
          </a:solidFill>
          <a:latin typeface="+mn-lt"/>
          <a:ea typeface="+mn-ea"/>
          <a:cs typeface="+mn-cs"/>
        </a:defRPr>
      </a:lvl3pPr>
      <a:lvl4pPr marL="275586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54325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33064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11803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90542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69281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n-US"/>
      </a:defPPr>
      <a:lvl1pPr marL="0" algn="l" defTabSz="1574780" rtl="0" eaLnBrk="1" latinLnBrk="0" hangingPunct="1">
        <a:defRPr sz="3100" kern="1200">
          <a:solidFill>
            <a:schemeClr val="tx1"/>
          </a:solidFill>
          <a:latin typeface="+mn-lt"/>
          <a:ea typeface="+mn-ea"/>
          <a:cs typeface="+mn-cs"/>
        </a:defRPr>
      </a:lvl1pPr>
      <a:lvl2pPr marL="787390" algn="l" defTabSz="1574780" rtl="0" eaLnBrk="1" latinLnBrk="0" hangingPunct="1">
        <a:defRPr sz="3100" kern="1200">
          <a:solidFill>
            <a:schemeClr val="tx1"/>
          </a:solidFill>
          <a:latin typeface="+mn-lt"/>
          <a:ea typeface="+mn-ea"/>
          <a:cs typeface="+mn-cs"/>
        </a:defRPr>
      </a:lvl2pPr>
      <a:lvl3pPr marL="1574780" algn="l" defTabSz="1574780" rtl="0" eaLnBrk="1" latinLnBrk="0" hangingPunct="1">
        <a:defRPr sz="3100" kern="1200">
          <a:solidFill>
            <a:schemeClr val="tx1"/>
          </a:solidFill>
          <a:latin typeface="+mn-lt"/>
          <a:ea typeface="+mn-ea"/>
          <a:cs typeface="+mn-cs"/>
        </a:defRPr>
      </a:lvl3pPr>
      <a:lvl4pPr marL="2362170" algn="l" defTabSz="1574780" rtl="0" eaLnBrk="1" latinLnBrk="0" hangingPunct="1">
        <a:defRPr sz="3100" kern="1200">
          <a:solidFill>
            <a:schemeClr val="tx1"/>
          </a:solidFill>
          <a:latin typeface="+mn-lt"/>
          <a:ea typeface="+mn-ea"/>
          <a:cs typeface="+mn-cs"/>
        </a:defRPr>
      </a:lvl4pPr>
      <a:lvl5pPr marL="3149559" algn="l" defTabSz="1574780" rtl="0" eaLnBrk="1" latinLnBrk="0" hangingPunct="1">
        <a:defRPr sz="3100" kern="1200">
          <a:solidFill>
            <a:schemeClr val="tx1"/>
          </a:solidFill>
          <a:latin typeface="+mn-lt"/>
          <a:ea typeface="+mn-ea"/>
          <a:cs typeface="+mn-cs"/>
        </a:defRPr>
      </a:lvl5pPr>
      <a:lvl6pPr marL="3936949" algn="l" defTabSz="1574780" rtl="0" eaLnBrk="1" latinLnBrk="0" hangingPunct="1">
        <a:defRPr sz="3100" kern="1200">
          <a:solidFill>
            <a:schemeClr val="tx1"/>
          </a:solidFill>
          <a:latin typeface="+mn-lt"/>
          <a:ea typeface="+mn-ea"/>
          <a:cs typeface="+mn-cs"/>
        </a:defRPr>
      </a:lvl6pPr>
      <a:lvl7pPr marL="4724339" algn="l" defTabSz="1574780" rtl="0" eaLnBrk="1" latinLnBrk="0" hangingPunct="1">
        <a:defRPr sz="3100" kern="1200">
          <a:solidFill>
            <a:schemeClr val="tx1"/>
          </a:solidFill>
          <a:latin typeface="+mn-lt"/>
          <a:ea typeface="+mn-ea"/>
          <a:cs typeface="+mn-cs"/>
        </a:defRPr>
      </a:lvl7pPr>
      <a:lvl8pPr marL="5511729" algn="l" defTabSz="1574780" rtl="0" eaLnBrk="1" latinLnBrk="0" hangingPunct="1">
        <a:defRPr sz="3100" kern="1200">
          <a:solidFill>
            <a:schemeClr val="tx1"/>
          </a:solidFill>
          <a:latin typeface="+mn-lt"/>
          <a:ea typeface="+mn-ea"/>
          <a:cs typeface="+mn-cs"/>
        </a:defRPr>
      </a:lvl8pPr>
      <a:lvl9pPr marL="6299119" algn="l" defTabSz="1574780" rtl="0" eaLnBrk="1" latinLnBrk="0" hangingPunct="1">
        <a:defRPr sz="3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F2134-E9EE-4C02-995E-4583450B930E}"/>
              </a:ext>
            </a:extLst>
          </p:cNvPr>
          <p:cNvSpPr txBox="1">
            <a:spLocks noGrp="1"/>
          </p:cNvSpPr>
          <p:nvPr>
            <p:ph type="title"/>
          </p:nvPr>
        </p:nvSpPr>
        <p:spPr>
          <a:xfrm>
            <a:off x="777875" y="5410200"/>
            <a:ext cx="13989050" cy="1328567"/>
          </a:xfrm>
          <a:prstGeom prst="rect">
            <a:avLst/>
          </a:prstGeom>
          <a:noFill/>
        </p:spPr>
        <p:txBody>
          <a:bodyPr wrap="square" rtlCol="0">
            <a:spAutoFit/>
          </a:bodyPr>
          <a:lstStyle/>
          <a:p>
            <a:r>
              <a:rPr lang="en-US" dirty="0"/>
              <a:t>Cayman Islands National Museum </a:t>
            </a:r>
            <a:endParaRPr lang="en-GB" dirty="0"/>
          </a:p>
        </p:txBody>
      </p:sp>
      <p:sp>
        <p:nvSpPr>
          <p:cNvPr id="4" name="Rectangle 3">
            <a:extLst>
              <a:ext uri="{FF2B5EF4-FFF2-40B4-BE49-F238E27FC236}">
                <a16:creationId xmlns:a16="http://schemas.microsoft.com/office/drawing/2014/main" id="{89FC2E35-9948-4180-B535-629F720DDD7C}"/>
              </a:ext>
            </a:extLst>
          </p:cNvPr>
          <p:cNvSpPr/>
          <p:nvPr/>
        </p:nvSpPr>
        <p:spPr>
          <a:xfrm>
            <a:off x="5562600" y="6738767"/>
            <a:ext cx="3752374" cy="1323439"/>
          </a:xfrm>
          <a:prstGeom prst="rect">
            <a:avLst/>
          </a:prstGeom>
        </p:spPr>
        <p:txBody>
          <a:bodyPr wrap="none">
            <a:spAutoFit/>
          </a:bodyPr>
          <a:lstStyle/>
          <a:p>
            <a:r>
              <a:rPr lang="en-US" sz="8000" dirty="0"/>
              <a:t>Presents</a:t>
            </a:r>
            <a:endParaRPr lang="en-GB" sz="8000" dirty="0"/>
          </a:p>
        </p:txBody>
      </p:sp>
    </p:spTree>
    <p:extLst>
      <p:ext uri="{BB962C8B-B14F-4D97-AF65-F5344CB8AC3E}">
        <p14:creationId xmlns:p14="http://schemas.microsoft.com/office/powerpoint/2010/main" val="326352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99.15.01.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2821" r="12137" b="-1"/>
          <a:stretch/>
        </p:blipFill>
        <p:spPr>
          <a:xfrm>
            <a:off x="4492447" y="10"/>
            <a:ext cx="11052352" cy="128015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09425" y="2095077"/>
            <a:ext cx="5129784" cy="4703265"/>
          </a:xfrm>
        </p:spPr>
        <p:txBody>
          <a:bodyPr anchor="b">
            <a:normAutofit/>
          </a:bodyPr>
          <a:lstStyle/>
          <a:p>
            <a:pPr algn="l"/>
            <a:r>
              <a:rPr lang="en-US" sz="7500" dirty="0"/>
              <a:t>Purse</a:t>
            </a:r>
          </a:p>
        </p:txBody>
      </p:sp>
      <p:sp>
        <p:nvSpPr>
          <p:cNvPr id="5" name="Subtitle 4">
            <a:extLst>
              <a:ext uri="{FF2B5EF4-FFF2-40B4-BE49-F238E27FC236}">
                <a16:creationId xmlns:a16="http://schemas.microsoft.com/office/drawing/2014/main" id="{F7EB437D-530D-4C5F-B6CC-5CEFE30A5704}"/>
              </a:ext>
            </a:extLst>
          </p:cNvPr>
          <p:cNvSpPr>
            <a:spLocks noGrp="1"/>
          </p:cNvSpPr>
          <p:nvPr>
            <p:ph type="subTitle" idx="1"/>
          </p:nvPr>
        </p:nvSpPr>
        <p:spPr>
          <a:xfrm>
            <a:off x="609425" y="7765811"/>
            <a:ext cx="5129783" cy="2255196"/>
          </a:xfrm>
        </p:spPr>
        <p:txBody>
          <a:bodyPr>
            <a:normAutofit fontScale="25000" lnSpcReduction="20000"/>
          </a:bodyPr>
          <a:lstStyle/>
          <a:p>
            <a:pPr algn="l">
              <a:lnSpc>
                <a:spcPct val="90000"/>
              </a:lnSpc>
            </a:pPr>
            <a:r>
              <a:rPr lang="en-US" sz="9600" dirty="0"/>
              <a:t>Plait and Sew </a:t>
            </a:r>
          </a:p>
          <a:p>
            <a:pPr algn="l">
              <a:lnSpc>
                <a:spcPct val="90000"/>
              </a:lnSpc>
            </a:pPr>
            <a:r>
              <a:rPr lang="en-US" sz="9600" dirty="0"/>
              <a:t>Silver Thatch Palm</a:t>
            </a:r>
          </a:p>
          <a:p>
            <a:pPr algn="l">
              <a:lnSpc>
                <a:spcPct val="90000"/>
              </a:lnSpc>
            </a:pPr>
            <a:endParaRPr lang="en-US" sz="9600" dirty="0"/>
          </a:p>
          <a:p>
            <a:pPr algn="l">
              <a:lnSpc>
                <a:spcPct val="90000"/>
              </a:lnSpc>
            </a:pPr>
            <a:r>
              <a:rPr lang="en-US" sz="9600" dirty="0"/>
              <a:t>Dimensions:</a:t>
            </a:r>
          </a:p>
          <a:p>
            <a:pPr algn="l">
              <a:lnSpc>
                <a:spcPct val="90000"/>
              </a:lnSpc>
            </a:pPr>
            <a:endParaRPr lang="en-US" sz="9600" dirty="0"/>
          </a:p>
          <a:p>
            <a:pPr algn="l">
              <a:lnSpc>
                <a:spcPct val="90000"/>
              </a:lnSpc>
            </a:pPr>
            <a:r>
              <a:rPr lang="en-US" sz="9600" dirty="0"/>
              <a:t>5” l  x  10”w  x 4”h</a:t>
            </a:r>
          </a:p>
          <a:p>
            <a:pPr algn="l">
              <a:lnSpc>
                <a:spcPct val="90000"/>
              </a:lnSpc>
            </a:pPr>
            <a:endParaRPr lang="en-US" sz="9600" dirty="0"/>
          </a:p>
          <a:p>
            <a:pPr algn="l">
              <a:lnSpc>
                <a:spcPct val="90000"/>
              </a:lnSpc>
            </a:pPr>
            <a:endParaRPr lang="en-US" sz="9600" dirty="0"/>
          </a:p>
          <a:p>
            <a:pPr algn="l">
              <a:lnSpc>
                <a:spcPct val="90000"/>
              </a:lnSpc>
            </a:pPr>
            <a:r>
              <a:rPr lang="en-US" sz="9600" dirty="0"/>
              <a:t>Artisan:  </a:t>
            </a:r>
          </a:p>
          <a:p>
            <a:pPr algn="l">
              <a:lnSpc>
                <a:spcPct val="90000"/>
              </a:lnSpc>
            </a:pPr>
            <a:r>
              <a:rPr lang="en-US" sz="9600" dirty="0"/>
              <a:t>Colleen Gibson</a:t>
            </a:r>
          </a:p>
          <a:p>
            <a:pPr algn="l">
              <a:lnSpc>
                <a:spcPct val="90000"/>
              </a:lnSpc>
            </a:pPr>
            <a:r>
              <a:rPr lang="en-US" sz="9600" dirty="0"/>
              <a:t>West End</a:t>
            </a:r>
          </a:p>
          <a:p>
            <a:pPr algn="l">
              <a:lnSpc>
                <a:spcPct val="90000"/>
              </a:lnSpc>
            </a:pPr>
            <a:endParaRPr lang="en-GB" sz="12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2000.018.001.JPG"/>
          <p:cNvPicPr>
            <a:picLocks noChangeAspect="1"/>
          </p:cNvPicPr>
          <p:nvPr/>
        </p:nvPicPr>
        <p:blipFill rotWithShape="1">
          <a:blip r:embed="rId2" cstate="print"/>
          <a:srcRect t="25009" r="9091" b="8391"/>
          <a:stretch/>
        </p:blipFill>
        <p:spPr>
          <a:xfrm>
            <a:off x="4492447" y="10"/>
            <a:ext cx="11052352" cy="128015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82ED26B8-8282-40A7-AD72-6760214E3C54}"/>
              </a:ext>
            </a:extLst>
          </p:cNvPr>
          <p:cNvSpPr>
            <a:spLocks noGrp="1"/>
          </p:cNvSpPr>
          <p:nvPr>
            <p:ph type="title"/>
          </p:nvPr>
        </p:nvSpPr>
        <p:spPr>
          <a:xfrm>
            <a:off x="609425" y="2095077"/>
            <a:ext cx="5129784" cy="4500186"/>
          </a:xfrm>
        </p:spPr>
        <p:txBody>
          <a:bodyPr vert="horz" lIns="91440" tIns="45720" rIns="91440" bIns="45720" rtlCol="0" anchor="b">
            <a:normAutofit/>
          </a:bodyPr>
          <a:lstStyle/>
          <a:p>
            <a:pPr defTabSz="914400">
              <a:lnSpc>
                <a:spcPct val="90000"/>
              </a:lnSpc>
            </a:pPr>
            <a:r>
              <a:rPr lang="en-US" sz="7500" dirty="0"/>
              <a:t>Hamper</a:t>
            </a:r>
          </a:p>
        </p:txBody>
      </p:sp>
      <p:sp>
        <p:nvSpPr>
          <p:cNvPr id="10" name="Text Placeholder 9">
            <a:extLst>
              <a:ext uri="{FF2B5EF4-FFF2-40B4-BE49-F238E27FC236}">
                <a16:creationId xmlns:a16="http://schemas.microsoft.com/office/drawing/2014/main" id="{C0904E4D-4BFA-4A5B-BBA8-0402A4DAD20A}"/>
              </a:ext>
            </a:extLst>
          </p:cNvPr>
          <p:cNvSpPr>
            <a:spLocks noGrp="1"/>
          </p:cNvSpPr>
          <p:nvPr>
            <p:ph type="body" idx="1"/>
          </p:nvPr>
        </p:nvSpPr>
        <p:spPr>
          <a:xfrm>
            <a:off x="584164" y="9534062"/>
            <a:ext cx="5129783" cy="2255196"/>
          </a:xfrm>
        </p:spPr>
        <p:txBody>
          <a:bodyPr vert="horz" lIns="91440" tIns="45720" rIns="91440" bIns="45720" rtlCol="0">
            <a:normAutofit fontScale="25000" lnSpcReduction="20000"/>
          </a:bodyPr>
          <a:lstStyle/>
          <a:p>
            <a:pPr marL="0" lvl="1" defTabSz="914400">
              <a:lnSpc>
                <a:spcPct val="90000"/>
              </a:lnSpc>
              <a:spcBef>
                <a:spcPts val="1000"/>
              </a:spcBef>
            </a:pPr>
            <a:r>
              <a:rPr lang="en-US" sz="9600" dirty="0">
                <a:solidFill>
                  <a:schemeClr val="tx1"/>
                </a:solidFill>
              </a:rPr>
              <a:t>Twist Strand </a:t>
            </a:r>
          </a:p>
          <a:p>
            <a:pPr marL="0" lvl="1" defTabSz="914400">
              <a:lnSpc>
                <a:spcPct val="90000"/>
              </a:lnSpc>
              <a:spcBef>
                <a:spcPts val="1000"/>
              </a:spcBef>
            </a:pPr>
            <a:r>
              <a:rPr lang="en-US" sz="9600" dirty="0">
                <a:solidFill>
                  <a:schemeClr val="tx1"/>
                </a:solidFill>
              </a:rPr>
              <a:t>Silver Thatch Palm Hamper </a:t>
            </a:r>
          </a:p>
          <a:p>
            <a:pPr marL="0" lvl="1" defTabSz="914400">
              <a:lnSpc>
                <a:spcPct val="90000"/>
              </a:lnSpc>
              <a:spcBef>
                <a:spcPts val="1000"/>
              </a:spcBef>
            </a:pPr>
            <a:r>
              <a:rPr lang="en-US" sz="9600" dirty="0">
                <a:solidFill>
                  <a:schemeClr val="tx1"/>
                </a:solidFill>
              </a:rPr>
              <a:t>with Lid and Handles.</a:t>
            </a:r>
          </a:p>
          <a:p>
            <a:pPr marL="0" lvl="1"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r>
              <a:rPr lang="en-US" sz="9600" dirty="0">
                <a:solidFill>
                  <a:schemeClr val="tx1"/>
                </a:solidFill>
              </a:rPr>
              <a:t>Dimensions:</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36” h  x  18”d</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Artisan:  </a:t>
            </a:r>
          </a:p>
          <a:p>
            <a:pPr marL="0" lvl="1" defTabSz="914400">
              <a:lnSpc>
                <a:spcPct val="90000"/>
              </a:lnSpc>
              <a:spcBef>
                <a:spcPts val="1000"/>
              </a:spcBef>
            </a:pPr>
            <a:r>
              <a:rPr lang="en-US" sz="9600" dirty="0" err="1">
                <a:solidFill>
                  <a:schemeClr val="tx1"/>
                </a:solidFill>
              </a:rPr>
              <a:t>Adinah</a:t>
            </a:r>
            <a:r>
              <a:rPr lang="en-US" sz="9600" dirty="0">
                <a:solidFill>
                  <a:schemeClr val="tx1"/>
                </a:solidFill>
              </a:rPr>
              <a:t> </a:t>
            </a:r>
            <a:r>
              <a:rPr lang="en-US" sz="9600" dirty="0" err="1">
                <a:solidFill>
                  <a:schemeClr val="tx1"/>
                </a:solidFill>
              </a:rPr>
              <a:t>Ebanks</a:t>
            </a:r>
            <a:endParaRPr lang="en-US" sz="9600" dirty="0">
              <a:solidFill>
                <a:schemeClr val="tx1"/>
              </a:solidFill>
            </a:endParaRPr>
          </a:p>
          <a:p>
            <a:pPr marL="0" lvl="1" defTabSz="914400">
              <a:lnSpc>
                <a:spcPct val="90000"/>
              </a:lnSpc>
              <a:spcBef>
                <a:spcPts val="1000"/>
              </a:spcBef>
            </a:pPr>
            <a:r>
              <a:rPr lang="en-US" sz="9600" dirty="0">
                <a:solidFill>
                  <a:schemeClr val="tx1"/>
                </a:solidFill>
              </a:rPr>
              <a:t> North Side</a:t>
            </a:r>
          </a:p>
          <a:p>
            <a:pPr defTabSz="914400">
              <a:lnSpc>
                <a:spcPct val="90000"/>
              </a:lnSpc>
              <a:spcBef>
                <a:spcPts val="1000"/>
              </a:spcBef>
            </a:pPr>
            <a:endParaRPr lang="en-US" sz="800" dirty="0">
              <a:solidFill>
                <a:schemeClr val="tx1"/>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dinah Ebanks.jpg"/>
          <p:cNvPicPr>
            <a:picLocks noChangeAspect="1"/>
          </p:cNvPicPr>
          <p:nvPr/>
        </p:nvPicPr>
        <p:blipFill>
          <a:blip r:embed="rId3" cstate="print"/>
          <a:stretch>
            <a:fillRect/>
          </a:stretch>
        </p:blipFill>
        <p:spPr>
          <a:xfrm>
            <a:off x="-4191000" y="8686800"/>
            <a:ext cx="1742769" cy="2264461"/>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99.29.01.JPG"/>
          <p:cNvPicPr>
            <a:picLocks noChangeAspect="1"/>
          </p:cNvPicPr>
          <p:nvPr/>
        </p:nvPicPr>
        <p:blipFill rotWithShape="1">
          <a:blip r:embed="rId2" cstate="print"/>
          <a:srcRect l="6475" t="1918" r="25992"/>
          <a:stretch/>
        </p:blipFill>
        <p:spPr>
          <a:xfrm>
            <a:off x="4492447" y="10"/>
            <a:ext cx="11052352" cy="128015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B352FE0-1EFA-46C1-A2EB-CBEC67A3DCE6}"/>
              </a:ext>
            </a:extLst>
          </p:cNvPr>
          <p:cNvSpPr>
            <a:spLocks noGrp="1"/>
          </p:cNvSpPr>
          <p:nvPr>
            <p:ph type="title"/>
          </p:nvPr>
        </p:nvSpPr>
        <p:spPr>
          <a:xfrm>
            <a:off x="609425" y="2095077"/>
            <a:ext cx="5129784" cy="4669128"/>
          </a:xfrm>
        </p:spPr>
        <p:txBody>
          <a:bodyPr vert="horz" lIns="91440" tIns="45720" rIns="91440" bIns="45720" rtlCol="0" anchor="b">
            <a:normAutofit/>
          </a:bodyPr>
          <a:lstStyle/>
          <a:p>
            <a:pPr defTabSz="914400">
              <a:lnSpc>
                <a:spcPct val="90000"/>
              </a:lnSpc>
            </a:pPr>
            <a:r>
              <a:rPr lang="en-US" sz="7500" dirty="0"/>
              <a:t>Purse</a:t>
            </a:r>
          </a:p>
        </p:txBody>
      </p:sp>
      <p:sp>
        <p:nvSpPr>
          <p:cNvPr id="8" name="Text Placeholder 7">
            <a:extLst>
              <a:ext uri="{FF2B5EF4-FFF2-40B4-BE49-F238E27FC236}">
                <a16:creationId xmlns:a16="http://schemas.microsoft.com/office/drawing/2014/main" id="{A485FB71-E4CA-4E56-8D95-6828A92E6DAD}"/>
              </a:ext>
            </a:extLst>
          </p:cNvPr>
          <p:cNvSpPr>
            <a:spLocks noGrp="1"/>
          </p:cNvSpPr>
          <p:nvPr>
            <p:ph type="body" idx="1"/>
          </p:nvPr>
        </p:nvSpPr>
        <p:spPr>
          <a:xfrm>
            <a:off x="555019" y="9715343"/>
            <a:ext cx="5129783" cy="2255196"/>
          </a:xfrm>
        </p:spPr>
        <p:txBody>
          <a:bodyPr vert="horz" lIns="91440" tIns="45720" rIns="91440" bIns="45720" rtlCol="0">
            <a:normAutofit fontScale="25000" lnSpcReduction="20000"/>
          </a:bodyPr>
          <a:lstStyle/>
          <a:p>
            <a:pPr defTabSz="914400">
              <a:lnSpc>
                <a:spcPct val="90000"/>
              </a:lnSpc>
              <a:spcBef>
                <a:spcPts val="1000"/>
              </a:spcBef>
            </a:pPr>
            <a:r>
              <a:rPr lang="en-US" sz="9600" dirty="0">
                <a:solidFill>
                  <a:schemeClr val="tx1"/>
                </a:solidFill>
              </a:rPr>
              <a:t>Plait and Sew</a:t>
            </a:r>
          </a:p>
          <a:p>
            <a:pPr defTabSz="914400">
              <a:lnSpc>
                <a:spcPct val="90000"/>
              </a:lnSpc>
              <a:spcBef>
                <a:spcPts val="1000"/>
              </a:spcBef>
            </a:pPr>
            <a:r>
              <a:rPr lang="en-US" sz="9600" dirty="0">
                <a:solidFill>
                  <a:schemeClr val="tx1"/>
                </a:solidFill>
              </a:rPr>
              <a:t>Silver Thatch Palm Clutch Handbag</a:t>
            </a:r>
          </a:p>
          <a:p>
            <a:pPr defTabSz="914400">
              <a:lnSpc>
                <a:spcPct val="90000"/>
              </a:lnSpc>
              <a:spcBef>
                <a:spcPts val="1000"/>
              </a:spcBef>
            </a:pPr>
            <a:endParaRPr lang="en-US" sz="9600" dirty="0">
              <a:solidFill>
                <a:schemeClr val="tx1"/>
              </a:solidFill>
            </a:endParaRPr>
          </a:p>
          <a:p>
            <a:pPr defTabSz="914400">
              <a:lnSpc>
                <a:spcPct val="90000"/>
              </a:lnSpc>
              <a:spcBef>
                <a:spcPts val="1000"/>
              </a:spcBef>
            </a:pPr>
            <a:r>
              <a:rPr lang="en-US" sz="9600" dirty="0">
                <a:solidFill>
                  <a:schemeClr val="tx1"/>
                </a:solidFill>
              </a:rPr>
              <a:t>Dimensions:</a:t>
            </a:r>
          </a:p>
          <a:p>
            <a:pPr defTabSz="914400">
              <a:lnSpc>
                <a:spcPct val="90000"/>
              </a:lnSpc>
              <a:spcBef>
                <a:spcPts val="1000"/>
              </a:spcBef>
            </a:pPr>
            <a:endParaRPr lang="en-US" sz="9600" dirty="0">
              <a:solidFill>
                <a:schemeClr val="tx1"/>
              </a:solidFill>
            </a:endParaRPr>
          </a:p>
          <a:p>
            <a:pPr defTabSz="914400">
              <a:lnSpc>
                <a:spcPct val="90000"/>
              </a:lnSpc>
              <a:spcBef>
                <a:spcPts val="1000"/>
              </a:spcBef>
            </a:pPr>
            <a:r>
              <a:rPr lang="en-US" sz="9600" dirty="0">
                <a:solidFill>
                  <a:schemeClr val="tx1"/>
                </a:solidFill>
              </a:rPr>
              <a:t>6” h  x  12”w  x  1”h</a:t>
            </a:r>
          </a:p>
          <a:p>
            <a:pPr defTabSz="914400">
              <a:lnSpc>
                <a:spcPct val="90000"/>
              </a:lnSpc>
              <a:spcBef>
                <a:spcPts val="1000"/>
              </a:spcBef>
            </a:pPr>
            <a:endParaRPr lang="en-US" sz="9600" dirty="0">
              <a:solidFill>
                <a:schemeClr val="tx1"/>
              </a:solidFill>
            </a:endParaRPr>
          </a:p>
          <a:p>
            <a:pPr defTabSz="914400">
              <a:lnSpc>
                <a:spcPct val="90000"/>
              </a:lnSpc>
              <a:spcBef>
                <a:spcPts val="1000"/>
              </a:spcBef>
            </a:pPr>
            <a:endParaRPr lang="en-US" sz="9600" dirty="0">
              <a:solidFill>
                <a:schemeClr val="tx1"/>
              </a:solidFill>
            </a:endParaRPr>
          </a:p>
          <a:p>
            <a:pPr defTabSz="914400">
              <a:lnSpc>
                <a:spcPct val="90000"/>
              </a:lnSpc>
              <a:spcBef>
                <a:spcPts val="1000"/>
              </a:spcBef>
            </a:pPr>
            <a:r>
              <a:rPr lang="en-US" sz="9600" dirty="0">
                <a:solidFill>
                  <a:schemeClr val="tx1"/>
                </a:solidFill>
              </a:rPr>
              <a:t>Artisan:  </a:t>
            </a:r>
          </a:p>
          <a:p>
            <a:pPr defTabSz="914400">
              <a:lnSpc>
                <a:spcPct val="90000"/>
              </a:lnSpc>
              <a:spcBef>
                <a:spcPts val="1000"/>
              </a:spcBef>
            </a:pPr>
            <a:r>
              <a:rPr lang="en-US" sz="9600" dirty="0">
                <a:solidFill>
                  <a:schemeClr val="tx1"/>
                </a:solidFill>
              </a:rPr>
              <a:t>Adelaide </a:t>
            </a:r>
            <a:r>
              <a:rPr lang="en-US" sz="9600" dirty="0" err="1">
                <a:solidFill>
                  <a:schemeClr val="tx1"/>
                </a:solidFill>
              </a:rPr>
              <a:t>Ebanks</a:t>
            </a:r>
            <a:endParaRPr lang="en-US" sz="9600" dirty="0">
              <a:solidFill>
                <a:schemeClr val="tx1"/>
              </a:solidFill>
            </a:endParaRPr>
          </a:p>
          <a:p>
            <a:pPr defTabSz="914400">
              <a:lnSpc>
                <a:spcPct val="90000"/>
              </a:lnSpc>
              <a:spcBef>
                <a:spcPts val="1000"/>
              </a:spcBef>
            </a:pPr>
            <a:r>
              <a:rPr lang="en-US" sz="9600" dirty="0">
                <a:solidFill>
                  <a:schemeClr val="tx1"/>
                </a:solidFill>
              </a:rPr>
              <a:t>North Side</a:t>
            </a:r>
          </a:p>
          <a:p>
            <a:pPr defTabSz="914400">
              <a:lnSpc>
                <a:spcPct val="90000"/>
              </a:lnSpc>
              <a:spcBef>
                <a:spcPts val="1000"/>
              </a:spcBef>
            </a:pPr>
            <a:endParaRPr lang="en-US" sz="800" dirty="0">
              <a:solidFill>
                <a:schemeClr val="tx1"/>
              </a:solidFill>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8059400" y="87959"/>
            <a:ext cx="3331029" cy="4144722"/>
          </a:xfrm>
          <a:prstGeom prst="rect">
            <a:avLst/>
          </a:prstGeom>
          <a:solidFill>
            <a:schemeClr val="tx1">
              <a:alpha val="99000"/>
            </a:schemeClr>
          </a:solidFill>
        </p:spPr>
        <p:txBody>
          <a:bodyPr wrap="square" lIns="157478" tIns="78739" rIns="157478" bIns="78739" rtlCol="0">
            <a:spAutoFit/>
          </a:bodyPr>
          <a:lstStyle/>
          <a:p>
            <a:pPr>
              <a:spcAft>
                <a:spcPts val="600"/>
              </a:spcAft>
            </a:pPr>
            <a:endParaRPr lang="en-US" sz="2800" b="1">
              <a:solidFill>
                <a:srgbClr val="F5E0AD"/>
              </a:solidFill>
            </a:endParaRPr>
          </a:p>
          <a:p>
            <a:pPr lvl="1">
              <a:spcAft>
                <a:spcPts val="600"/>
              </a:spcAft>
            </a:pPr>
            <a:endParaRPr lang="en-US" sz="2800" b="1">
              <a:solidFill>
                <a:srgbClr val="F5E0AD"/>
              </a:solidFill>
              <a:latin typeface="Haptic Light" pitchFamily="34" charset="0"/>
            </a:endParaRPr>
          </a:p>
          <a:p>
            <a:pPr lvl="1">
              <a:spcAft>
                <a:spcPts val="600"/>
              </a:spcAft>
            </a:pPr>
            <a:endParaRPr lang="en-US" sz="2800" b="1">
              <a:solidFill>
                <a:srgbClr val="F5E0AD"/>
              </a:solidFill>
              <a:latin typeface="Haptic Light" pitchFamily="34" charset="0"/>
            </a:endParaRPr>
          </a:p>
          <a:p>
            <a:pPr lvl="1">
              <a:spcAft>
                <a:spcPts val="600"/>
              </a:spcAft>
            </a:pPr>
            <a:endParaRPr lang="en-US" sz="2800" b="1">
              <a:solidFill>
                <a:srgbClr val="F5E0AD"/>
              </a:solidFill>
            </a:endParaRPr>
          </a:p>
          <a:p>
            <a:pPr>
              <a:spcAft>
                <a:spcPts val="600"/>
              </a:spcAft>
            </a:pPr>
            <a:endParaRPr lang="en-US" sz="2800" b="1">
              <a:solidFill>
                <a:srgbClr val="F5E0AD"/>
              </a:solidFill>
            </a:endParaRPr>
          </a:p>
          <a:p>
            <a:pPr>
              <a:spcAft>
                <a:spcPts val="600"/>
              </a:spcAft>
            </a:pPr>
            <a:endParaRPr lang="en-US" sz="2800" b="1">
              <a:solidFill>
                <a:srgbClr val="F5E0AD"/>
              </a:solidFill>
            </a:endParaRPr>
          </a:p>
          <a:p>
            <a:pPr>
              <a:spcAft>
                <a:spcPts val="600"/>
              </a:spcAft>
            </a:pPr>
            <a:endParaRPr lang="en-US" sz="2800" b="1">
              <a:solidFill>
                <a:srgbClr val="F5E0AD"/>
              </a:solidFill>
            </a:endParaRPr>
          </a:p>
          <a:p>
            <a:pPr>
              <a:spcAft>
                <a:spcPts val="600"/>
              </a:spcAft>
            </a:pPr>
            <a:endParaRPr lang="en-US" sz="2800" b="1">
              <a:solidFill>
                <a:srgbClr val="F5E0AD"/>
              </a:solidFill>
            </a:endParaRP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2004.020.009.JPG"/>
          <p:cNvPicPr>
            <a:picLocks noGrp="1" noChangeAspect="1"/>
          </p:cNvPicPr>
          <p:nvPr>
            <p:ph idx="4294967295"/>
          </p:nvPr>
        </p:nvPicPr>
        <p:blipFill rotWithShape="1">
          <a:blip r:embed="rId2" cstate="print"/>
          <a:srcRect t="17148" r="9091" b="3353"/>
          <a:stretch/>
        </p:blipFill>
        <p:spPr>
          <a:xfrm>
            <a:off x="4492447" y="10"/>
            <a:ext cx="11052352" cy="128015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916CBF0D-8D6E-4F80-9F58-DA96EA6F9B2D}"/>
              </a:ext>
            </a:extLst>
          </p:cNvPr>
          <p:cNvSpPr>
            <a:spLocks noGrp="1"/>
          </p:cNvSpPr>
          <p:nvPr>
            <p:ph type="title"/>
          </p:nvPr>
        </p:nvSpPr>
        <p:spPr>
          <a:xfrm>
            <a:off x="609425" y="2095077"/>
            <a:ext cx="5129784" cy="4771539"/>
          </a:xfrm>
        </p:spPr>
        <p:txBody>
          <a:bodyPr vert="horz" lIns="91440" tIns="45720" rIns="91440" bIns="45720" rtlCol="0" anchor="b">
            <a:normAutofit/>
          </a:bodyPr>
          <a:lstStyle/>
          <a:p>
            <a:pPr defTabSz="914400">
              <a:lnSpc>
                <a:spcPct val="90000"/>
              </a:lnSpc>
            </a:pPr>
            <a:r>
              <a:rPr lang="en-US" sz="7500" dirty="0"/>
              <a:t>Tote Bag</a:t>
            </a:r>
          </a:p>
        </p:txBody>
      </p:sp>
      <p:sp>
        <p:nvSpPr>
          <p:cNvPr id="11" name="Text Placeholder 10">
            <a:extLst>
              <a:ext uri="{FF2B5EF4-FFF2-40B4-BE49-F238E27FC236}">
                <a16:creationId xmlns:a16="http://schemas.microsoft.com/office/drawing/2014/main" id="{AD3FB5FF-1D6C-40FE-98F8-E915E3D48C18}"/>
              </a:ext>
            </a:extLst>
          </p:cNvPr>
          <p:cNvSpPr>
            <a:spLocks noGrp="1"/>
          </p:cNvSpPr>
          <p:nvPr>
            <p:ph type="body" idx="1"/>
          </p:nvPr>
        </p:nvSpPr>
        <p:spPr>
          <a:xfrm>
            <a:off x="555019" y="9745823"/>
            <a:ext cx="5129783" cy="2255196"/>
          </a:xfrm>
        </p:spPr>
        <p:txBody>
          <a:bodyPr vert="horz" lIns="91440" tIns="45720" rIns="91440" bIns="45720" rtlCol="0">
            <a:noAutofit/>
          </a:bodyPr>
          <a:lstStyle/>
          <a:p>
            <a:pPr defTabSz="914400">
              <a:lnSpc>
                <a:spcPct val="90000"/>
              </a:lnSpc>
              <a:spcBef>
                <a:spcPts val="1000"/>
              </a:spcBef>
            </a:pPr>
            <a:r>
              <a:rPr lang="en-US" sz="2400" dirty="0">
                <a:solidFill>
                  <a:schemeClr val="tx1"/>
                </a:solidFill>
              </a:rPr>
              <a:t>Plait and Sew </a:t>
            </a:r>
          </a:p>
          <a:p>
            <a:pPr defTabSz="914400">
              <a:lnSpc>
                <a:spcPct val="90000"/>
              </a:lnSpc>
              <a:spcBef>
                <a:spcPts val="1000"/>
              </a:spcBef>
            </a:pPr>
            <a:r>
              <a:rPr lang="en-US" sz="2400" dirty="0">
                <a:solidFill>
                  <a:schemeClr val="tx1"/>
                </a:solidFill>
              </a:rPr>
              <a:t>Silver Thatch Palm Tote Bag</a:t>
            </a:r>
          </a:p>
          <a:p>
            <a:pPr defTabSz="914400">
              <a:lnSpc>
                <a:spcPct val="90000"/>
              </a:lnSpc>
              <a:spcBef>
                <a:spcPts val="1000"/>
              </a:spcBef>
            </a:pPr>
            <a:endParaRPr lang="en-US" sz="2400" dirty="0">
              <a:solidFill>
                <a:schemeClr val="tx1"/>
              </a:solidFill>
            </a:endParaRPr>
          </a:p>
          <a:p>
            <a:pPr defTabSz="914400">
              <a:lnSpc>
                <a:spcPct val="90000"/>
              </a:lnSpc>
              <a:spcBef>
                <a:spcPts val="1000"/>
              </a:spcBef>
            </a:pPr>
            <a:endParaRPr lang="en-US" sz="2400" dirty="0">
              <a:solidFill>
                <a:schemeClr val="tx1"/>
              </a:solidFill>
            </a:endParaRPr>
          </a:p>
          <a:p>
            <a:pPr defTabSz="914400">
              <a:lnSpc>
                <a:spcPct val="90000"/>
              </a:lnSpc>
              <a:spcBef>
                <a:spcPts val="1000"/>
              </a:spcBef>
            </a:pPr>
            <a:r>
              <a:rPr lang="en-US" sz="2400" dirty="0">
                <a:solidFill>
                  <a:schemeClr val="tx1"/>
                </a:solidFill>
              </a:rPr>
              <a:t>Dimensions:</a:t>
            </a:r>
          </a:p>
          <a:p>
            <a:pPr defTabSz="914400">
              <a:lnSpc>
                <a:spcPct val="90000"/>
              </a:lnSpc>
              <a:spcBef>
                <a:spcPts val="1000"/>
              </a:spcBef>
            </a:pPr>
            <a:endParaRPr lang="en-US" sz="2400" dirty="0">
              <a:solidFill>
                <a:schemeClr val="tx1"/>
              </a:solidFill>
            </a:endParaRPr>
          </a:p>
          <a:p>
            <a:pPr defTabSz="914400">
              <a:lnSpc>
                <a:spcPct val="90000"/>
              </a:lnSpc>
              <a:spcBef>
                <a:spcPts val="1000"/>
              </a:spcBef>
            </a:pPr>
            <a:r>
              <a:rPr lang="en-US" sz="2400" dirty="0">
                <a:solidFill>
                  <a:schemeClr val="tx1"/>
                </a:solidFill>
              </a:rPr>
              <a:t>12” l  x  10”w  x  5”d</a:t>
            </a:r>
          </a:p>
          <a:p>
            <a:pPr defTabSz="914400">
              <a:lnSpc>
                <a:spcPct val="90000"/>
              </a:lnSpc>
              <a:spcBef>
                <a:spcPts val="1000"/>
              </a:spcBef>
            </a:pPr>
            <a:endParaRPr lang="en-US" sz="2400" dirty="0">
              <a:solidFill>
                <a:schemeClr val="tx1"/>
              </a:solidFill>
            </a:endParaRPr>
          </a:p>
          <a:p>
            <a:pPr defTabSz="914400">
              <a:lnSpc>
                <a:spcPct val="90000"/>
              </a:lnSpc>
              <a:spcBef>
                <a:spcPts val="1000"/>
              </a:spcBef>
            </a:pPr>
            <a:r>
              <a:rPr lang="en-US" sz="2400" dirty="0">
                <a:solidFill>
                  <a:schemeClr val="tx1"/>
                </a:solidFill>
              </a:rPr>
              <a:t>Artisan:  </a:t>
            </a:r>
          </a:p>
          <a:p>
            <a:pPr defTabSz="914400">
              <a:lnSpc>
                <a:spcPct val="90000"/>
              </a:lnSpc>
              <a:spcBef>
                <a:spcPts val="1000"/>
              </a:spcBef>
            </a:pPr>
            <a:r>
              <a:rPr lang="en-US" sz="2400" dirty="0" err="1">
                <a:solidFill>
                  <a:schemeClr val="tx1"/>
                </a:solidFill>
              </a:rPr>
              <a:t>Grashala</a:t>
            </a:r>
            <a:r>
              <a:rPr lang="en-US" sz="2400" dirty="0">
                <a:solidFill>
                  <a:schemeClr val="tx1"/>
                </a:solidFill>
              </a:rPr>
              <a:t> Solomon</a:t>
            </a:r>
          </a:p>
          <a:p>
            <a:pPr defTabSz="914400">
              <a:lnSpc>
                <a:spcPct val="90000"/>
              </a:lnSpc>
              <a:spcBef>
                <a:spcPts val="1000"/>
              </a:spcBef>
            </a:pPr>
            <a:r>
              <a:rPr lang="en-US" sz="2400" dirty="0">
                <a:solidFill>
                  <a:schemeClr val="tx1"/>
                </a:solidFill>
              </a:rPr>
              <a:t>East End</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3CDB56C-FD66-4C5B-BD4B-6929A1E4CF1B}"/>
              </a:ext>
            </a:extLst>
          </p:cNvPr>
          <p:cNvSpPr/>
          <p:nvPr/>
        </p:nvSpPr>
        <p:spPr>
          <a:xfrm>
            <a:off x="3886200" y="3730839"/>
            <a:ext cx="7772400" cy="1677382"/>
          </a:xfrm>
          <a:prstGeom prst="rect">
            <a:avLst/>
          </a:prstGeom>
        </p:spPr>
        <p:txBody>
          <a:bodyPr>
            <a:spAutoFit/>
          </a:bodyPr>
          <a:lstStyle/>
          <a:p>
            <a:pPr>
              <a:spcAft>
                <a:spcPts val="600"/>
              </a:spcAft>
            </a:pPr>
            <a:endParaRPr lang="en-US"/>
          </a:p>
          <a:p>
            <a:pPr>
              <a:spcAft>
                <a:spcPts val="600"/>
              </a:spcAft>
            </a:pPr>
            <a:endParaRPr lang="en-US"/>
          </a:p>
          <a:p>
            <a:pPr>
              <a:spcAft>
                <a:spcPts val="600"/>
              </a:spcAft>
            </a:pPr>
            <a:endParaRPr lang="en-US"/>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2004.020.008.JPG"/>
          <p:cNvPicPr>
            <a:picLocks noChangeAspect="1"/>
          </p:cNvPicPr>
          <p:nvPr/>
        </p:nvPicPr>
        <p:blipFill rotWithShape="1">
          <a:blip r:embed="rId2" cstate="print"/>
          <a:srcRect l="3649" t="9091" r="27478"/>
          <a:stretch/>
        </p:blipFill>
        <p:spPr>
          <a:xfrm>
            <a:off x="4492447" y="10"/>
            <a:ext cx="11052352" cy="128015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82A73A-6C29-4C62-AB2F-FF5B7D425BB2}"/>
              </a:ext>
            </a:extLst>
          </p:cNvPr>
          <p:cNvSpPr>
            <a:spLocks noGrp="1"/>
          </p:cNvSpPr>
          <p:nvPr>
            <p:ph type="title"/>
          </p:nvPr>
        </p:nvSpPr>
        <p:spPr>
          <a:xfrm>
            <a:off x="609425" y="2095077"/>
            <a:ext cx="5129784" cy="5228049"/>
          </a:xfrm>
        </p:spPr>
        <p:txBody>
          <a:bodyPr vert="horz" lIns="91440" tIns="45720" rIns="91440" bIns="45720" rtlCol="0" anchor="b">
            <a:normAutofit/>
          </a:bodyPr>
          <a:lstStyle/>
          <a:p>
            <a:pPr defTabSz="914400">
              <a:lnSpc>
                <a:spcPct val="90000"/>
              </a:lnSpc>
            </a:pPr>
            <a:r>
              <a:rPr lang="en-US" sz="7500" dirty="0" err="1"/>
              <a:t>HandBag</a:t>
            </a:r>
            <a:endParaRPr lang="en-US" sz="7500" dirty="0"/>
          </a:p>
        </p:txBody>
      </p:sp>
      <p:sp>
        <p:nvSpPr>
          <p:cNvPr id="3" name="Text Placeholder 2">
            <a:extLst>
              <a:ext uri="{FF2B5EF4-FFF2-40B4-BE49-F238E27FC236}">
                <a16:creationId xmlns:a16="http://schemas.microsoft.com/office/drawing/2014/main" id="{04E6C1B3-047B-43BA-900D-C662CA791AD1}"/>
              </a:ext>
            </a:extLst>
          </p:cNvPr>
          <p:cNvSpPr>
            <a:spLocks noGrp="1"/>
          </p:cNvSpPr>
          <p:nvPr>
            <p:ph type="body" idx="1"/>
          </p:nvPr>
        </p:nvSpPr>
        <p:spPr>
          <a:xfrm>
            <a:off x="584164" y="9829743"/>
            <a:ext cx="5129783" cy="2255196"/>
          </a:xfrm>
        </p:spPr>
        <p:txBody>
          <a:bodyPr vert="horz" lIns="91440" tIns="45720" rIns="91440" bIns="45720" rtlCol="0">
            <a:normAutofit fontScale="25000" lnSpcReduction="20000"/>
          </a:bodyPr>
          <a:lstStyle/>
          <a:p>
            <a:pPr defTabSz="914400">
              <a:lnSpc>
                <a:spcPct val="90000"/>
              </a:lnSpc>
              <a:spcBef>
                <a:spcPts val="1000"/>
              </a:spcBef>
            </a:pPr>
            <a:endParaRPr lang="en-US" sz="800" b="1" dirty="0">
              <a:solidFill>
                <a:schemeClr val="tx1"/>
              </a:solidFill>
            </a:endParaRPr>
          </a:p>
          <a:p>
            <a:pPr marL="0" lvl="1" defTabSz="914400">
              <a:lnSpc>
                <a:spcPct val="90000"/>
              </a:lnSpc>
              <a:spcBef>
                <a:spcPts val="1000"/>
              </a:spcBef>
            </a:pPr>
            <a:r>
              <a:rPr lang="en-US" sz="9600" dirty="0">
                <a:solidFill>
                  <a:schemeClr val="tx1"/>
                </a:solidFill>
              </a:rPr>
              <a:t>Plait and Sew</a:t>
            </a:r>
          </a:p>
          <a:p>
            <a:pPr marL="0" lvl="1" defTabSz="914400">
              <a:lnSpc>
                <a:spcPct val="90000"/>
              </a:lnSpc>
              <a:spcBef>
                <a:spcPts val="1000"/>
              </a:spcBef>
            </a:pPr>
            <a:r>
              <a:rPr lang="en-US" sz="9600" dirty="0">
                <a:solidFill>
                  <a:schemeClr val="tx1"/>
                </a:solidFill>
              </a:rPr>
              <a:t>Silver Thatch Palm Handbag</a:t>
            </a:r>
          </a:p>
          <a:p>
            <a:pPr marL="0" lvl="1"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r>
              <a:rPr lang="en-US" sz="9600" dirty="0">
                <a:solidFill>
                  <a:schemeClr val="tx1"/>
                </a:solidFill>
              </a:rPr>
              <a:t>Dimensions:</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36” h  x  18”d</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Artisan:  </a:t>
            </a:r>
          </a:p>
          <a:p>
            <a:pPr marL="0" lvl="1" defTabSz="914400">
              <a:lnSpc>
                <a:spcPct val="90000"/>
              </a:lnSpc>
              <a:spcBef>
                <a:spcPts val="1000"/>
              </a:spcBef>
            </a:pPr>
            <a:r>
              <a:rPr lang="en-US" sz="9600" dirty="0">
                <a:solidFill>
                  <a:schemeClr val="tx1"/>
                </a:solidFill>
              </a:rPr>
              <a:t>Carmen Conolly</a:t>
            </a:r>
          </a:p>
          <a:p>
            <a:pPr marL="0" lvl="1" defTabSz="914400">
              <a:lnSpc>
                <a:spcPct val="90000"/>
              </a:lnSpc>
              <a:spcBef>
                <a:spcPts val="1000"/>
              </a:spcBef>
            </a:pPr>
            <a:r>
              <a:rPr lang="en-US" sz="9600" dirty="0">
                <a:solidFill>
                  <a:schemeClr val="tx1"/>
                </a:solidFill>
              </a:rPr>
              <a:t>East End</a:t>
            </a:r>
          </a:p>
          <a:p>
            <a:pPr defTabSz="914400">
              <a:lnSpc>
                <a:spcPct val="90000"/>
              </a:lnSpc>
              <a:spcBef>
                <a:spcPts val="1000"/>
              </a:spcBef>
            </a:pPr>
            <a:endParaRPr lang="en-US" sz="800" dirty="0">
              <a:solidFill>
                <a:schemeClr val="tx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ece of luggage&#10;&#10;Description automatically generated">
            <a:extLst>
              <a:ext uri="{FF2B5EF4-FFF2-40B4-BE49-F238E27FC236}">
                <a16:creationId xmlns:a16="http://schemas.microsoft.com/office/drawing/2014/main" id="{134FF270-869E-421C-8930-8C9A812B6B09}"/>
              </a:ext>
            </a:extLst>
          </p:cNvPr>
          <p:cNvPicPr>
            <a:picLocks noChangeAspect="1"/>
          </p:cNvPicPr>
          <p:nvPr/>
        </p:nvPicPr>
        <p:blipFill rotWithShape="1">
          <a:blip r:embed="rId2">
            <a:extLst>
              <a:ext uri="{28A0092B-C50C-407E-A947-70E740481C1C}">
                <a14:useLocalDpi xmlns:a14="http://schemas.microsoft.com/office/drawing/2010/main" val="0"/>
              </a:ext>
            </a:extLst>
          </a:blip>
          <a:srcRect r="6916"/>
          <a:stretch/>
        </p:blipFill>
        <p:spPr>
          <a:xfrm>
            <a:off x="4492447" y="10"/>
            <a:ext cx="11052352" cy="128015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82A73A-6C29-4C62-AB2F-FF5B7D425BB2}"/>
              </a:ext>
            </a:extLst>
          </p:cNvPr>
          <p:cNvSpPr>
            <a:spLocks noGrp="1"/>
          </p:cNvSpPr>
          <p:nvPr>
            <p:ph type="title"/>
          </p:nvPr>
        </p:nvSpPr>
        <p:spPr>
          <a:xfrm>
            <a:off x="474944" y="2094728"/>
            <a:ext cx="5129784" cy="5523652"/>
          </a:xfrm>
        </p:spPr>
        <p:txBody>
          <a:bodyPr vert="horz" lIns="91440" tIns="45720" rIns="91440" bIns="45720" rtlCol="0" anchor="b">
            <a:normAutofit/>
          </a:bodyPr>
          <a:lstStyle/>
          <a:p>
            <a:pPr defTabSz="914400">
              <a:lnSpc>
                <a:spcPct val="90000"/>
              </a:lnSpc>
            </a:pPr>
            <a:r>
              <a:rPr lang="en-US" sz="7500" dirty="0" err="1"/>
              <a:t>HandBag</a:t>
            </a:r>
            <a:endParaRPr lang="en-US" sz="7500" dirty="0"/>
          </a:p>
        </p:txBody>
      </p:sp>
      <p:sp>
        <p:nvSpPr>
          <p:cNvPr id="3" name="Text Placeholder 2">
            <a:extLst>
              <a:ext uri="{FF2B5EF4-FFF2-40B4-BE49-F238E27FC236}">
                <a16:creationId xmlns:a16="http://schemas.microsoft.com/office/drawing/2014/main" id="{04E6C1B3-047B-43BA-900D-C662CA791AD1}"/>
              </a:ext>
            </a:extLst>
          </p:cNvPr>
          <p:cNvSpPr>
            <a:spLocks noGrp="1"/>
          </p:cNvSpPr>
          <p:nvPr>
            <p:ph type="body" idx="1"/>
          </p:nvPr>
        </p:nvSpPr>
        <p:spPr>
          <a:xfrm>
            <a:off x="493995" y="9741210"/>
            <a:ext cx="5129783" cy="2255196"/>
          </a:xfrm>
        </p:spPr>
        <p:txBody>
          <a:bodyPr vert="horz" lIns="91440" tIns="45720" rIns="91440" bIns="45720" rtlCol="0">
            <a:normAutofit fontScale="25000" lnSpcReduction="20000"/>
          </a:bodyPr>
          <a:lstStyle/>
          <a:p>
            <a:pPr defTabSz="914400">
              <a:lnSpc>
                <a:spcPct val="90000"/>
              </a:lnSpc>
              <a:spcBef>
                <a:spcPts val="1000"/>
              </a:spcBef>
            </a:pPr>
            <a:endParaRPr lang="en-US" sz="800" b="1" dirty="0">
              <a:solidFill>
                <a:schemeClr val="tx1"/>
              </a:solidFill>
            </a:endParaRPr>
          </a:p>
          <a:p>
            <a:pPr marL="0" lvl="1" defTabSz="914400">
              <a:lnSpc>
                <a:spcPct val="90000"/>
              </a:lnSpc>
              <a:spcBef>
                <a:spcPts val="1000"/>
              </a:spcBef>
            </a:pPr>
            <a:r>
              <a:rPr lang="en-US" sz="9600" dirty="0">
                <a:solidFill>
                  <a:schemeClr val="tx1"/>
                </a:solidFill>
              </a:rPr>
              <a:t>Plait and Sew</a:t>
            </a:r>
          </a:p>
          <a:p>
            <a:pPr marL="0" lvl="1" defTabSz="914400">
              <a:lnSpc>
                <a:spcPct val="90000"/>
              </a:lnSpc>
              <a:spcBef>
                <a:spcPts val="1000"/>
              </a:spcBef>
            </a:pPr>
            <a:r>
              <a:rPr lang="en-US" sz="9600" dirty="0">
                <a:solidFill>
                  <a:schemeClr val="tx1"/>
                </a:solidFill>
              </a:rPr>
              <a:t>Silver Thatch Palm Handbag</a:t>
            </a:r>
          </a:p>
          <a:p>
            <a:pPr marL="0" lvl="1"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r>
              <a:rPr lang="en-US" sz="9600" dirty="0">
                <a:solidFill>
                  <a:schemeClr val="tx1"/>
                </a:solidFill>
              </a:rPr>
              <a:t>Dimensions:</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18” h  x  18”d</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Artisan:  </a:t>
            </a:r>
          </a:p>
          <a:p>
            <a:pPr marL="0" lvl="1" defTabSz="914400">
              <a:lnSpc>
                <a:spcPct val="90000"/>
              </a:lnSpc>
              <a:spcBef>
                <a:spcPts val="1000"/>
              </a:spcBef>
            </a:pPr>
            <a:r>
              <a:rPr lang="en-US" sz="9600" dirty="0" err="1">
                <a:solidFill>
                  <a:schemeClr val="tx1"/>
                </a:solidFill>
              </a:rPr>
              <a:t>Annelee</a:t>
            </a:r>
            <a:r>
              <a:rPr lang="en-US" sz="9600" dirty="0">
                <a:solidFill>
                  <a:schemeClr val="tx1"/>
                </a:solidFill>
              </a:rPr>
              <a:t> </a:t>
            </a:r>
            <a:r>
              <a:rPr lang="en-US" sz="9600" dirty="0" err="1">
                <a:solidFill>
                  <a:schemeClr val="tx1"/>
                </a:solidFill>
              </a:rPr>
              <a:t>Ebanks</a:t>
            </a:r>
            <a:endParaRPr lang="en-US" sz="9600" dirty="0">
              <a:solidFill>
                <a:schemeClr val="tx1"/>
              </a:solidFill>
            </a:endParaRPr>
          </a:p>
          <a:p>
            <a:pPr marL="0" lvl="1" defTabSz="914400">
              <a:lnSpc>
                <a:spcPct val="90000"/>
              </a:lnSpc>
              <a:spcBef>
                <a:spcPts val="1000"/>
              </a:spcBef>
            </a:pPr>
            <a:r>
              <a:rPr lang="en-US" sz="9600" dirty="0">
                <a:solidFill>
                  <a:schemeClr val="tx1"/>
                </a:solidFill>
              </a:rPr>
              <a:t>Cayman </a:t>
            </a:r>
            <a:r>
              <a:rPr lang="en-US" sz="9600" dirty="0" err="1">
                <a:solidFill>
                  <a:schemeClr val="tx1"/>
                </a:solidFill>
              </a:rPr>
              <a:t>Brac</a:t>
            </a:r>
            <a:endParaRPr lang="en-US" sz="9600" dirty="0">
              <a:solidFill>
                <a:schemeClr val="tx1"/>
              </a:solidFill>
            </a:endParaRPr>
          </a:p>
          <a:p>
            <a:pPr defTabSz="914400">
              <a:lnSpc>
                <a:spcPct val="90000"/>
              </a:lnSpc>
              <a:spcBef>
                <a:spcPts val="1000"/>
              </a:spcBef>
            </a:pPr>
            <a:endParaRPr lang="en-US" sz="800" dirty="0">
              <a:solidFill>
                <a:schemeClr val="tx1"/>
              </a:solidFill>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29108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sitting, dark, table&#10;&#10;Description automatically generated">
            <a:extLst>
              <a:ext uri="{FF2B5EF4-FFF2-40B4-BE49-F238E27FC236}">
                <a16:creationId xmlns:a16="http://schemas.microsoft.com/office/drawing/2014/main" id="{F7468A71-93B4-4C58-A78D-84F16FE5F034}"/>
              </a:ext>
            </a:extLst>
          </p:cNvPr>
          <p:cNvPicPr>
            <a:picLocks noChangeAspect="1"/>
          </p:cNvPicPr>
          <p:nvPr/>
        </p:nvPicPr>
        <p:blipFill rotWithShape="1">
          <a:blip r:embed="rId2">
            <a:extLst>
              <a:ext uri="{28A0092B-C50C-407E-A947-70E740481C1C}">
                <a14:useLocalDpi xmlns:a14="http://schemas.microsoft.com/office/drawing/2010/main" val="0"/>
              </a:ext>
            </a:extLst>
          </a:blip>
          <a:srcRect t="5423" r="9090" b="10338"/>
          <a:stretch/>
        </p:blipFill>
        <p:spPr>
          <a:xfrm>
            <a:off x="4492447" y="10"/>
            <a:ext cx="11052352" cy="128015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47F051-8AC7-4995-8CCF-75BE4B4EBD5E}"/>
              </a:ext>
            </a:extLst>
          </p:cNvPr>
          <p:cNvSpPr>
            <a:spLocks noGrp="1"/>
          </p:cNvSpPr>
          <p:nvPr>
            <p:ph type="title"/>
          </p:nvPr>
        </p:nvSpPr>
        <p:spPr>
          <a:xfrm>
            <a:off x="609425" y="2095078"/>
            <a:ext cx="5129784" cy="4548038"/>
          </a:xfrm>
        </p:spPr>
        <p:txBody>
          <a:bodyPr vert="horz" lIns="91440" tIns="45720" rIns="91440" bIns="45720" rtlCol="0" anchor="b">
            <a:normAutofit/>
          </a:bodyPr>
          <a:lstStyle/>
          <a:p>
            <a:pPr defTabSz="914400">
              <a:lnSpc>
                <a:spcPct val="90000"/>
              </a:lnSpc>
            </a:pPr>
            <a:r>
              <a:rPr lang="en-US" sz="7500" dirty="0"/>
              <a:t>Jewel box</a:t>
            </a:r>
          </a:p>
        </p:txBody>
      </p:sp>
      <p:sp>
        <p:nvSpPr>
          <p:cNvPr id="3" name="Text Placeholder 2">
            <a:extLst>
              <a:ext uri="{FF2B5EF4-FFF2-40B4-BE49-F238E27FC236}">
                <a16:creationId xmlns:a16="http://schemas.microsoft.com/office/drawing/2014/main" id="{98D9ED42-565A-4D80-9BA6-8B3DC502A0E0}"/>
              </a:ext>
            </a:extLst>
          </p:cNvPr>
          <p:cNvSpPr>
            <a:spLocks noGrp="1"/>
          </p:cNvSpPr>
          <p:nvPr>
            <p:ph type="body" idx="1"/>
          </p:nvPr>
        </p:nvSpPr>
        <p:spPr>
          <a:xfrm>
            <a:off x="609426" y="9745824"/>
            <a:ext cx="5129783" cy="2255196"/>
          </a:xfrm>
        </p:spPr>
        <p:txBody>
          <a:bodyPr vert="horz" lIns="91440" tIns="45720" rIns="91440" bIns="45720" rtlCol="0">
            <a:normAutofit fontScale="25000" lnSpcReduction="20000"/>
          </a:bodyPr>
          <a:lstStyle/>
          <a:p>
            <a:pPr defTabSz="914400">
              <a:spcBef>
                <a:spcPts val="1000"/>
              </a:spcBef>
            </a:pPr>
            <a:r>
              <a:rPr lang="en-US" sz="11200" dirty="0">
                <a:solidFill>
                  <a:schemeClr val="tx1"/>
                </a:solidFill>
              </a:rPr>
              <a:t>Plait and Sew</a:t>
            </a:r>
          </a:p>
          <a:p>
            <a:pPr defTabSz="914400">
              <a:spcBef>
                <a:spcPts val="1000"/>
              </a:spcBef>
            </a:pPr>
            <a:r>
              <a:rPr lang="en-US" sz="11200" dirty="0">
                <a:solidFill>
                  <a:schemeClr val="tx1"/>
                </a:solidFill>
              </a:rPr>
              <a:t>Silver Thatch Palm</a:t>
            </a:r>
          </a:p>
          <a:p>
            <a:pPr defTabSz="914400">
              <a:spcBef>
                <a:spcPts val="1000"/>
              </a:spcBef>
            </a:pPr>
            <a:r>
              <a:rPr lang="en-US" sz="11200" dirty="0">
                <a:solidFill>
                  <a:schemeClr val="tx1"/>
                </a:solidFill>
              </a:rPr>
              <a:t>Jewel Box</a:t>
            </a:r>
          </a:p>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Dimensions:</a:t>
            </a:r>
          </a:p>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 6”D x  3”H</a:t>
            </a:r>
          </a:p>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Artisan:</a:t>
            </a:r>
          </a:p>
          <a:p>
            <a:pPr defTabSz="914400">
              <a:lnSpc>
                <a:spcPct val="90000"/>
              </a:lnSpc>
              <a:spcBef>
                <a:spcPts val="1000"/>
              </a:spcBef>
            </a:pPr>
            <a:r>
              <a:rPr lang="en-US" sz="9600" dirty="0" err="1">
                <a:solidFill>
                  <a:schemeClr val="tx1"/>
                </a:solidFill>
              </a:rPr>
              <a:t>RoseMay</a:t>
            </a:r>
            <a:r>
              <a:rPr lang="en-US" sz="9600" dirty="0">
                <a:solidFill>
                  <a:schemeClr val="tx1"/>
                </a:solidFill>
              </a:rPr>
              <a:t> </a:t>
            </a:r>
            <a:r>
              <a:rPr lang="en-US" sz="9600" dirty="0" err="1">
                <a:solidFill>
                  <a:schemeClr val="tx1"/>
                </a:solidFill>
              </a:rPr>
              <a:t>Ebanks</a:t>
            </a:r>
            <a:endParaRPr lang="en-US" sz="9600" dirty="0">
              <a:solidFill>
                <a:schemeClr val="tx1"/>
              </a:solidFill>
            </a:endParaRPr>
          </a:p>
          <a:p>
            <a:pPr defTabSz="914400">
              <a:lnSpc>
                <a:spcPct val="90000"/>
              </a:lnSpc>
              <a:spcBef>
                <a:spcPts val="1000"/>
              </a:spcBef>
            </a:pPr>
            <a:r>
              <a:rPr lang="en-US" sz="9600" dirty="0">
                <a:solidFill>
                  <a:schemeClr val="tx1"/>
                </a:solidFill>
              </a:rPr>
              <a:t>West Bay</a:t>
            </a:r>
          </a:p>
          <a:p>
            <a:pPr defTabSz="914400">
              <a:lnSpc>
                <a:spcPct val="90000"/>
              </a:lnSpc>
              <a:spcBef>
                <a:spcPts val="1000"/>
              </a:spcBef>
            </a:pPr>
            <a:endParaRPr lang="en-US" sz="3100" dirty="0">
              <a:solidFill>
                <a:schemeClr val="tx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5351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2003.069.001.bmp"/>
          <p:cNvPicPr>
            <a:picLocks noChangeAspect="1"/>
          </p:cNvPicPr>
          <p:nvPr/>
        </p:nvPicPr>
        <p:blipFill rotWithShape="1">
          <a:blip r:embed="rId2" cstate="print"/>
          <a:srcRect t="11033" r="-2" b="10461"/>
          <a:stretch/>
        </p:blipFill>
        <p:spPr>
          <a:xfrm>
            <a:off x="3352800" y="471161"/>
            <a:ext cx="12598285" cy="12801599"/>
          </a:xfrm>
          <a:prstGeom prst="rect">
            <a:avLst/>
          </a:prstGeom>
        </p:spPr>
      </p:pic>
      <p:sp>
        <p:nvSpPr>
          <p:cNvPr id="27"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68705" y="6871961"/>
            <a:ext cx="1447609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  pic Miss Beatrice.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t="8765" r="1" b="11315"/>
          <a:stretch/>
        </p:blipFill>
        <p:spPr>
          <a:xfrm>
            <a:off x="4492447" y="10"/>
            <a:ext cx="11052352" cy="128015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09DD8A42-8957-4308-9AB6-B651AFD62053}"/>
              </a:ext>
            </a:extLst>
          </p:cNvPr>
          <p:cNvSpPr>
            <a:spLocks noGrp="1"/>
          </p:cNvSpPr>
          <p:nvPr>
            <p:ph type="title"/>
          </p:nvPr>
        </p:nvSpPr>
        <p:spPr>
          <a:xfrm>
            <a:off x="581715" y="3258160"/>
            <a:ext cx="5715176" cy="4942224"/>
          </a:xfrm>
        </p:spPr>
        <p:txBody>
          <a:bodyPr vert="horz" lIns="91440" tIns="45720" rIns="91440" bIns="45720" rtlCol="0" anchor="b">
            <a:normAutofit/>
          </a:bodyPr>
          <a:lstStyle/>
          <a:p>
            <a:pPr defTabSz="914400">
              <a:lnSpc>
                <a:spcPct val="90000"/>
              </a:lnSpc>
            </a:pPr>
            <a:br>
              <a:rPr lang="en-US" sz="7500" dirty="0"/>
            </a:br>
            <a:br>
              <a:rPr lang="en-US" sz="7500" dirty="0"/>
            </a:br>
            <a:r>
              <a:rPr lang="en-US" sz="6600" dirty="0"/>
              <a:t>Master Artisan</a:t>
            </a:r>
            <a:endParaRPr lang="en-US" sz="7500" dirty="0"/>
          </a:p>
        </p:txBody>
      </p:sp>
      <p:sp>
        <p:nvSpPr>
          <p:cNvPr id="13" name="Text Placeholder 12">
            <a:extLst>
              <a:ext uri="{FF2B5EF4-FFF2-40B4-BE49-F238E27FC236}">
                <a16:creationId xmlns:a16="http://schemas.microsoft.com/office/drawing/2014/main" id="{701047A2-7914-4E49-A9DB-75F2D6CD11A7}"/>
              </a:ext>
            </a:extLst>
          </p:cNvPr>
          <p:cNvSpPr>
            <a:spLocks noGrp="1"/>
          </p:cNvSpPr>
          <p:nvPr>
            <p:ph type="body" idx="1"/>
          </p:nvPr>
        </p:nvSpPr>
        <p:spPr>
          <a:xfrm>
            <a:off x="613311" y="8768443"/>
            <a:ext cx="5129784" cy="498044"/>
          </a:xfrm>
        </p:spPr>
        <p:txBody>
          <a:bodyPr vert="horz" lIns="91440" tIns="45720" rIns="91440" bIns="45720" rtlCol="0">
            <a:normAutofit lnSpcReduction="10000"/>
          </a:bodyPr>
          <a:lstStyle/>
          <a:p>
            <a:pPr defTabSz="914400">
              <a:lnSpc>
                <a:spcPct val="90000"/>
              </a:lnSpc>
              <a:spcBef>
                <a:spcPts val="1000"/>
              </a:spcBef>
            </a:pPr>
            <a:r>
              <a:rPr lang="en-US" sz="3100" dirty="0">
                <a:solidFill>
                  <a:schemeClr val="tx1"/>
                </a:solidFill>
              </a:rPr>
              <a:t>Beatrice Dilbert (Deceased)</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3546" y="2645664"/>
            <a:ext cx="0" cy="7510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FE92C8F-8CB7-4B7A-95A4-0883B1390163}"/>
              </a:ext>
            </a:extLst>
          </p:cNvPr>
          <p:cNvSpPr/>
          <p:nvPr/>
        </p:nvSpPr>
        <p:spPr>
          <a:xfrm>
            <a:off x="-1" y="0"/>
            <a:ext cx="15544799" cy="128015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3075" name="Picture 3" descr="Image-14"/>
          <p:cNvPicPr>
            <a:picLocks noChangeAspect="1" noChangeArrowheads="1"/>
          </p:cNvPicPr>
          <p:nvPr/>
        </p:nvPicPr>
        <p:blipFill>
          <a:blip r:embed="rId2" cstate="print"/>
          <a:srcRect t="17476" b="1456"/>
          <a:stretch>
            <a:fillRect/>
          </a:stretch>
        </p:blipFill>
        <p:spPr bwMode="auto">
          <a:xfrm>
            <a:off x="4800600" y="2245473"/>
            <a:ext cx="10194392" cy="9445017"/>
          </a:xfrm>
          <a:prstGeom prst="rect">
            <a:avLst/>
          </a:prstGeom>
          <a:noFill/>
        </p:spPr>
      </p:pic>
      <p:sp>
        <p:nvSpPr>
          <p:cNvPr id="2" name="Title 1">
            <a:extLst>
              <a:ext uri="{FF2B5EF4-FFF2-40B4-BE49-F238E27FC236}">
                <a16:creationId xmlns:a16="http://schemas.microsoft.com/office/drawing/2014/main" id="{D2863B7E-BD10-47D6-850D-D87B25C477E4}"/>
              </a:ext>
            </a:extLst>
          </p:cNvPr>
          <p:cNvSpPr>
            <a:spLocks noGrp="1"/>
          </p:cNvSpPr>
          <p:nvPr>
            <p:ph type="title"/>
          </p:nvPr>
        </p:nvSpPr>
        <p:spPr>
          <a:xfrm>
            <a:off x="564646" y="1691650"/>
            <a:ext cx="4235954" cy="5554968"/>
          </a:xfrm>
        </p:spPr>
        <p:txBody>
          <a:bodyPr vert="horz" lIns="91440" tIns="45720" rIns="91440" bIns="45720" rtlCol="0" anchor="b">
            <a:normAutofit/>
          </a:bodyPr>
          <a:lstStyle/>
          <a:p>
            <a:pPr defTabSz="914400">
              <a:lnSpc>
                <a:spcPct val="90000"/>
              </a:lnSpc>
            </a:pPr>
            <a:r>
              <a:rPr lang="en-US" kern="1200" dirty="0">
                <a:solidFill>
                  <a:schemeClr val="tx1"/>
                </a:solidFill>
                <a:latin typeface="+mj-lt"/>
                <a:ea typeface="+mj-ea"/>
                <a:cs typeface="+mj-cs"/>
              </a:rPr>
              <a:t>FACTOIDs</a:t>
            </a:r>
          </a:p>
        </p:txBody>
      </p:sp>
      <p:sp>
        <p:nvSpPr>
          <p:cNvPr id="3" name="Text Placeholder 2">
            <a:extLst>
              <a:ext uri="{FF2B5EF4-FFF2-40B4-BE49-F238E27FC236}">
                <a16:creationId xmlns:a16="http://schemas.microsoft.com/office/drawing/2014/main" id="{F2BDF627-3754-4CA9-801B-C2FFE46DCD18}"/>
              </a:ext>
            </a:extLst>
          </p:cNvPr>
          <p:cNvSpPr>
            <a:spLocks noGrp="1"/>
          </p:cNvSpPr>
          <p:nvPr>
            <p:ph type="body" idx="1"/>
          </p:nvPr>
        </p:nvSpPr>
        <p:spPr>
          <a:xfrm>
            <a:off x="587506" y="7231378"/>
            <a:ext cx="4235953" cy="3158524"/>
          </a:xfrm>
        </p:spPr>
        <p:txBody>
          <a:bodyPr vert="horz" lIns="91440" tIns="45720" rIns="91440" bIns="45720" rtlCol="0" anchor="t">
            <a:normAutofit/>
          </a:bodyPr>
          <a:lstStyle/>
          <a:p>
            <a:pPr defTabSz="914400">
              <a:lnSpc>
                <a:spcPct val="90000"/>
              </a:lnSpc>
              <a:spcBef>
                <a:spcPts val="1000"/>
              </a:spcBef>
            </a:pPr>
            <a:r>
              <a:rPr lang="en-US" sz="3100" kern="1200" dirty="0">
                <a:solidFill>
                  <a:schemeClr val="tx1"/>
                </a:solidFill>
                <a:latin typeface="+mn-lt"/>
                <a:ea typeface="+mn-ea"/>
                <a:cs typeface="+mn-cs"/>
              </a:rPr>
              <a:t>Caymanian Basketry</a:t>
            </a: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096AAF-21A7-4210-BA90-CBAEACFC6E6B}"/>
              </a:ext>
            </a:extLst>
          </p:cNvPr>
          <p:cNvPicPr>
            <a:picLocks noChangeAspect="1"/>
          </p:cNvPicPr>
          <p:nvPr/>
        </p:nvPicPr>
        <p:blipFill rotWithShape="1">
          <a:blip r:embed="rId2"/>
          <a:srcRect r="9090" b="20719"/>
          <a:stretch/>
        </p:blipFill>
        <p:spPr>
          <a:xfrm rot="5400000">
            <a:off x="12898690" y="2179116"/>
            <a:ext cx="12801600" cy="11052352"/>
          </a:xfrm>
          <a:prstGeom prst="rect">
            <a:avLst/>
          </a:prstGeom>
        </p:spPr>
      </p:pic>
      <p:sp>
        <p:nvSpPr>
          <p:cNvPr id="38" name="Rectangle 3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9666" cy="128016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6F30B09-F6A9-450F-9203-73D1865CF094}"/>
              </a:ext>
            </a:extLst>
          </p:cNvPr>
          <p:cNvSpPr/>
          <p:nvPr/>
        </p:nvSpPr>
        <p:spPr>
          <a:xfrm>
            <a:off x="0" y="-457200"/>
            <a:ext cx="16161121" cy="12801600"/>
          </a:xfrm>
          <a:prstGeom prst="rect">
            <a:avLst/>
          </a:prstGeom>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EB6766-68B4-43E8-AB19-380B97E0D11B}"/>
              </a:ext>
            </a:extLst>
          </p:cNvPr>
          <p:cNvSpPr>
            <a:spLocks noGrp="1"/>
          </p:cNvSpPr>
          <p:nvPr>
            <p:ph type="title"/>
          </p:nvPr>
        </p:nvSpPr>
        <p:spPr>
          <a:xfrm>
            <a:off x="2085818" y="2498914"/>
            <a:ext cx="4311972" cy="5981050"/>
          </a:xfrm>
        </p:spPr>
        <p:txBody>
          <a:bodyPr vert="horz" lIns="91440" tIns="45720" rIns="91440" bIns="45720" rtlCol="0" anchor="b">
            <a:normAutofit fontScale="90000"/>
          </a:bodyPr>
          <a:lstStyle/>
          <a:p>
            <a:pPr algn="l" defTabSz="914400">
              <a:lnSpc>
                <a:spcPct val="90000"/>
              </a:lnSpc>
            </a:pPr>
            <a:r>
              <a:rPr lang="en-US" sz="7300" dirty="0">
                <a:solidFill>
                  <a:schemeClr val="bg1">
                    <a:lumMod val="75000"/>
                  </a:schemeClr>
                </a:solidFill>
              </a:rPr>
              <a:t>The</a:t>
            </a:r>
            <a:r>
              <a:rPr lang="en-US" sz="9600" dirty="0">
                <a:solidFill>
                  <a:schemeClr val="bg1">
                    <a:lumMod val="75000"/>
                  </a:schemeClr>
                </a:solidFill>
              </a:rPr>
              <a:t> SILVER THATCH PALM</a:t>
            </a:r>
            <a:br>
              <a:rPr lang="en-US" sz="6900" dirty="0"/>
            </a:br>
            <a:endParaRPr lang="en-US" sz="6900" dirty="0"/>
          </a:p>
        </p:txBody>
      </p:sp>
      <p:pic>
        <p:nvPicPr>
          <p:cNvPr id="3" name="Picture 2">
            <a:extLst>
              <a:ext uri="{FF2B5EF4-FFF2-40B4-BE49-F238E27FC236}">
                <a16:creationId xmlns:a16="http://schemas.microsoft.com/office/drawing/2014/main" id="{5FC59F4C-46CA-4565-AB28-6B9428C7A94F}"/>
              </a:ext>
            </a:extLst>
          </p:cNvPr>
          <p:cNvPicPr>
            <a:picLocks noChangeAspect="1"/>
          </p:cNvPicPr>
          <p:nvPr/>
        </p:nvPicPr>
        <p:blipFill>
          <a:blip r:embed="rId2"/>
          <a:stretch>
            <a:fillRect/>
          </a:stretch>
        </p:blipFill>
        <p:spPr>
          <a:xfrm>
            <a:off x="18405596" y="3575058"/>
            <a:ext cx="5706351" cy="5651482"/>
          </a:xfrm>
          <a:prstGeom prst="rect">
            <a:avLst/>
          </a:prstGeom>
        </p:spPr>
      </p:pic>
      <p:sp>
        <p:nvSpPr>
          <p:cNvPr id="4" name="Rectangle 3">
            <a:extLst>
              <a:ext uri="{FF2B5EF4-FFF2-40B4-BE49-F238E27FC236}">
                <a16:creationId xmlns:a16="http://schemas.microsoft.com/office/drawing/2014/main" id="{797454DA-E0AD-422D-974A-AFBA6B209E36}"/>
              </a:ext>
            </a:extLst>
          </p:cNvPr>
          <p:cNvSpPr/>
          <p:nvPr/>
        </p:nvSpPr>
        <p:spPr>
          <a:xfrm>
            <a:off x="2056308" y="8811041"/>
            <a:ext cx="7256987" cy="830997"/>
          </a:xfrm>
          <a:prstGeom prst="rect">
            <a:avLst/>
          </a:prstGeom>
        </p:spPr>
        <p:txBody>
          <a:bodyPr wrap="none">
            <a:spAutoFit/>
          </a:bodyPr>
          <a:lstStyle/>
          <a:p>
            <a:r>
              <a:rPr lang="en-US" sz="4800" b="1" spc="50" dirty="0">
                <a:ln w="0"/>
                <a:solidFill>
                  <a:schemeClr val="bg2"/>
                </a:solidFill>
                <a:effectLst>
                  <a:innerShdw blurRad="63500" dist="50800" dir="13500000">
                    <a:srgbClr val="000000">
                      <a:alpha val="50000"/>
                    </a:srgbClr>
                  </a:innerShdw>
                </a:effectLst>
              </a:rPr>
              <a:t>And The Caymanian Basket</a:t>
            </a:r>
            <a:endParaRPr lang="en-GB" sz="4400" b="1" spc="50" dirty="0">
              <a:ln w="0"/>
              <a:solidFill>
                <a:schemeClr val="bg2"/>
              </a:solidFill>
              <a:effectLst>
                <a:innerShdw blurRad="63500" dist="50800" dir="13500000">
                  <a:srgbClr val="000000">
                    <a:alpha val="50000"/>
                  </a:srgbClr>
                </a:innerShdw>
              </a:effectLst>
            </a:endParaRPr>
          </a:p>
        </p:txBody>
      </p:sp>
      <p:sp>
        <p:nvSpPr>
          <p:cNvPr id="22" name="Text Placeholder 2">
            <a:extLst>
              <a:ext uri="{FF2B5EF4-FFF2-40B4-BE49-F238E27FC236}">
                <a16:creationId xmlns:a16="http://schemas.microsoft.com/office/drawing/2014/main" id="{52561511-65FC-40D9-B768-6DC6B5863754}"/>
              </a:ext>
            </a:extLst>
          </p:cNvPr>
          <p:cNvSpPr txBox="1">
            <a:spLocks/>
          </p:cNvSpPr>
          <p:nvPr/>
        </p:nvSpPr>
        <p:spPr>
          <a:xfrm>
            <a:off x="8453128" y="3990559"/>
            <a:ext cx="5605165" cy="3955619"/>
          </a:xfrm>
          <a:prstGeom prst="rect">
            <a:avLst/>
          </a:prstGeom>
        </p:spPr>
        <p:txBody>
          <a:bodyPr vert="horz" lIns="91440" tIns="45720" rIns="91440" bIns="45720" rtlCol="0">
            <a:normAutofit fontScale="92500"/>
          </a:bodyPr>
          <a:lstStyle>
            <a:lvl1pPr marL="590542" indent="-590542" algn="l" defTabSz="1574780" rtl="0" eaLnBrk="1" latinLnBrk="0" hangingPunct="1">
              <a:spcBef>
                <a:spcPct val="20000"/>
              </a:spcBef>
              <a:buFont typeface="Arial" pitchFamily="34" charset="0"/>
              <a:buChar char="•"/>
              <a:defRPr sz="5500" kern="1200">
                <a:solidFill>
                  <a:schemeClr val="tx1"/>
                </a:solidFill>
                <a:latin typeface="+mn-lt"/>
                <a:ea typeface="+mn-ea"/>
                <a:cs typeface="+mn-cs"/>
              </a:defRPr>
            </a:lvl1pPr>
            <a:lvl2pPr marL="1279508" indent="-492119" algn="l" defTabSz="1574780" rtl="0" eaLnBrk="1" latinLnBrk="0" hangingPunct="1">
              <a:spcBef>
                <a:spcPct val="20000"/>
              </a:spcBef>
              <a:buFont typeface="Arial" pitchFamily="34" charset="0"/>
              <a:buChar char="–"/>
              <a:defRPr sz="4800" kern="1200">
                <a:solidFill>
                  <a:schemeClr val="tx1"/>
                </a:solidFill>
                <a:latin typeface="+mn-lt"/>
                <a:ea typeface="+mn-ea"/>
                <a:cs typeface="+mn-cs"/>
              </a:defRPr>
            </a:lvl2pPr>
            <a:lvl3pPr marL="1968475" indent="-393695" algn="l" defTabSz="1574780" rtl="0" eaLnBrk="1" latinLnBrk="0" hangingPunct="1">
              <a:spcBef>
                <a:spcPct val="20000"/>
              </a:spcBef>
              <a:buFont typeface="Arial" pitchFamily="34" charset="0"/>
              <a:buChar char="•"/>
              <a:defRPr sz="4100" kern="1200">
                <a:solidFill>
                  <a:schemeClr val="tx1"/>
                </a:solidFill>
                <a:latin typeface="+mn-lt"/>
                <a:ea typeface="+mn-ea"/>
                <a:cs typeface="+mn-cs"/>
              </a:defRPr>
            </a:lvl3pPr>
            <a:lvl4pPr marL="275586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54325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33064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11803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90542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692814" indent="-393695" algn="l" defTabSz="1574780" rtl="0" eaLnBrk="1" latinLnBrk="0" hangingPunct="1">
              <a:spcBef>
                <a:spcPct val="20000"/>
              </a:spcBef>
              <a:buFont typeface="Arial" pitchFamily="34" charset="0"/>
              <a:buChar char="•"/>
              <a:defRPr sz="3400" kern="1200">
                <a:solidFill>
                  <a:schemeClr val="tx1"/>
                </a:solidFill>
                <a:latin typeface="+mn-lt"/>
                <a:ea typeface="+mn-ea"/>
                <a:cs typeface="+mn-cs"/>
              </a:defRPr>
            </a:lvl9pPr>
          </a:lstStyle>
          <a:p>
            <a:pPr marL="0" indent="0" defTabSz="914400">
              <a:lnSpc>
                <a:spcPct val="90000"/>
              </a:lnSpc>
              <a:spcBef>
                <a:spcPts val="1000"/>
              </a:spcBef>
              <a:buNone/>
            </a:pPr>
            <a:r>
              <a:rPr lang="en-US" sz="3100" dirty="0">
                <a:solidFill>
                  <a:schemeClr val="bg1"/>
                </a:solidFill>
                <a:latin typeface="+mj-lt"/>
              </a:rPr>
              <a:t>The National Museum currently stewards a growing collection of objects of vintage, modern,  and contemporary crafts from 1960s to the present. </a:t>
            </a:r>
          </a:p>
          <a:p>
            <a:pPr marL="0" indent="0" defTabSz="914400">
              <a:lnSpc>
                <a:spcPct val="90000"/>
              </a:lnSpc>
              <a:spcBef>
                <a:spcPts val="1000"/>
              </a:spcBef>
              <a:buNone/>
            </a:pPr>
            <a:endParaRPr lang="en-US" sz="3100" dirty="0">
              <a:solidFill>
                <a:schemeClr val="bg1"/>
              </a:solidFill>
              <a:latin typeface="+mj-lt"/>
            </a:endParaRPr>
          </a:p>
          <a:p>
            <a:pPr marL="0" indent="0" defTabSz="914400">
              <a:lnSpc>
                <a:spcPct val="90000"/>
              </a:lnSpc>
              <a:spcBef>
                <a:spcPts val="1000"/>
              </a:spcBef>
              <a:buNone/>
            </a:pPr>
            <a:r>
              <a:rPr lang="en-US" sz="3100" dirty="0">
                <a:solidFill>
                  <a:schemeClr val="bg1"/>
                </a:solidFill>
                <a:latin typeface="+mj-lt"/>
              </a:rPr>
              <a:t>The Collection also includes works in clay,  glass, metal and wood, mid-late century thatch and </a:t>
            </a:r>
            <a:r>
              <a:rPr lang="en-US" sz="3100" dirty="0" err="1">
                <a:solidFill>
                  <a:schemeClr val="bg1"/>
                </a:solidFill>
                <a:latin typeface="+mj-lt"/>
              </a:rPr>
              <a:t>caymanite</a:t>
            </a:r>
            <a:r>
              <a:rPr lang="en-US" sz="3100" dirty="0">
                <a:solidFill>
                  <a:schemeClr val="bg1"/>
                </a:solidFill>
                <a:latin typeface="+mj-lt"/>
              </a:rPr>
              <a:t>.</a:t>
            </a:r>
          </a:p>
          <a:p>
            <a:pPr defTabSz="914400">
              <a:lnSpc>
                <a:spcPct val="90000"/>
              </a:lnSpc>
              <a:spcBef>
                <a:spcPts val="1000"/>
              </a:spcBef>
            </a:pPr>
            <a:endParaRPr lang="en-US" sz="3100" dirty="0">
              <a:solidFill>
                <a:schemeClr val="bg1"/>
              </a:solidFill>
            </a:endParaRPr>
          </a:p>
        </p:txBody>
      </p:sp>
    </p:spTree>
    <p:extLst>
      <p:ext uri="{BB962C8B-B14F-4D97-AF65-F5344CB8AC3E}">
        <p14:creationId xmlns:p14="http://schemas.microsoft.com/office/powerpoint/2010/main" val="3150828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85548" cy="128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C7641E3-4FBB-4E58-952F-DE4388643DCB}"/>
              </a:ext>
            </a:extLst>
          </p:cNvPr>
          <p:cNvSpPr>
            <a:spLocks noGrp="1"/>
          </p:cNvSpPr>
          <p:nvPr>
            <p:ph type="title"/>
          </p:nvPr>
        </p:nvSpPr>
        <p:spPr>
          <a:xfrm>
            <a:off x="943019" y="3823528"/>
            <a:ext cx="4531638" cy="4972218"/>
          </a:xfrm>
        </p:spPr>
        <p:txBody>
          <a:bodyPr vert="horz" lIns="91440" tIns="45720" rIns="91440" bIns="45720" rtlCol="0" anchor="b">
            <a:normAutofit/>
          </a:bodyPr>
          <a:lstStyle/>
          <a:p>
            <a:pPr defTabSz="914400">
              <a:lnSpc>
                <a:spcPct val="90000"/>
              </a:lnSpc>
            </a:pPr>
            <a:r>
              <a:rPr lang="en-US" sz="5900" kern="1200" dirty="0">
                <a:solidFill>
                  <a:schemeClr val="bg1"/>
                </a:solidFill>
                <a:latin typeface="+mj-lt"/>
                <a:ea typeface="+mj-ea"/>
                <a:cs typeface="+mj-cs"/>
              </a:rPr>
              <a:t>What’s in a name?</a:t>
            </a:r>
            <a:br>
              <a:rPr lang="en-US" sz="5900" kern="1200" dirty="0">
                <a:solidFill>
                  <a:schemeClr val="bg1"/>
                </a:solidFill>
                <a:latin typeface="+mj-lt"/>
                <a:ea typeface="+mj-ea"/>
                <a:cs typeface="+mj-cs"/>
              </a:rPr>
            </a:br>
            <a:br>
              <a:rPr lang="en-US" sz="5900" kern="1200" dirty="0">
                <a:solidFill>
                  <a:schemeClr val="bg1"/>
                </a:solidFill>
                <a:latin typeface="+mj-lt"/>
                <a:ea typeface="+mj-ea"/>
                <a:cs typeface="+mj-cs"/>
              </a:rPr>
            </a:br>
            <a:r>
              <a:rPr lang="en-US" sz="4000" kern="1200" dirty="0">
                <a:solidFill>
                  <a:schemeClr val="bg1"/>
                </a:solidFill>
                <a:latin typeface="+mj-lt"/>
                <a:ea typeface="+mj-ea"/>
                <a:cs typeface="+mj-cs"/>
              </a:rPr>
              <a:t>Silver Thatch Palm </a:t>
            </a:r>
            <a:br>
              <a:rPr lang="en-US" sz="5900" kern="1200" dirty="0">
                <a:solidFill>
                  <a:schemeClr val="bg1"/>
                </a:solidFill>
                <a:latin typeface="+mj-lt"/>
                <a:ea typeface="+mj-ea"/>
                <a:cs typeface="+mj-cs"/>
              </a:rPr>
            </a:br>
            <a:endParaRPr lang="en-US" sz="5900" kern="1200" dirty="0">
              <a:solidFill>
                <a:schemeClr val="bg1"/>
              </a:solidFill>
              <a:latin typeface="+mj-lt"/>
              <a:ea typeface="+mj-ea"/>
              <a:cs typeface="+mj-cs"/>
            </a:endParaRPr>
          </a:p>
        </p:txBody>
      </p:sp>
      <p:sp>
        <p:nvSpPr>
          <p:cNvPr id="15" name="Text Placeholder 14">
            <a:extLst>
              <a:ext uri="{FF2B5EF4-FFF2-40B4-BE49-F238E27FC236}">
                <a16:creationId xmlns:a16="http://schemas.microsoft.com/office/drawing/2014/main" id="{B8E38462-2B50-429F-A02D-F2CDB4874179}"/>
              </a:ext>
            </a:extLst>
          </p:cNvPr>
          <p:cNvSpPr>
            <a:spLocks noGrp="1"/>
          </p:cNvSpPr>
          <p:nvPr>
            <p:ph type="body" idx="1"/>
          </p:nvPr>
        </p:nvSpPr>
        <p:spPr>
          <a:xfrm>
            <a:off x="978294" y="8460186"/>
            <a:ext cx="4208083" cy="2345107"/>
          </a:xfrm>
        </p:spPr>
        <p:txBody>
          <a:bodyPr vert="horz" lIns="91440" tIns="45720" rIns="91440" bIns="45720" rtlCol="0" anchor="t">
            <a:normAutofit/>
          </a:bodyPr>
          <a:lstStyle/>
          <a:p>
            <a:pPr defTabSz="914400">
              <a:lnSpc>
                <a:spcPct val="90000"/>
              </a:lnSpc>
              <a:spcBef>
                <a:spcPts val="1000"/>
              </a:spcBef>
            </a:pPr>
            <a:endParaRPr lang="en-US" sz="2400" kern="1200">
              <a:solidFill>
                <a:schemeClr val="bg1"/>
              </a:solidFill>
              <a:latin typeface="+mn-lt"/>
              <a:ea typeface="+mn-ea"/>
              <a:cs typeface="+mn-cs"/>
            </a:endParaRPr>
          </a:p>
          <a:p>
            <a:pPr defTabSz="914400">
              <a:lnSpc>
                <a:spcPct val="90000"/>
              </a:lnSpc>
              <a:spcBef>
                <a:spcPts val="1000"/>
              </a:spcBef>
            </a:pPr>
            <a:r>
              <a:rPr lang="en-US" sz="2400" kern="1200">
                <a:solidFill>
                  <a:schemeClr val="bg1"/>
                </a:solidFill>
                <a:latin typeface="+mn-lt"/>
                <a:ea typeface="+mn-ea"/>
                <a:cs typeface="+mn-cs"/>
              </a:rPr>
              <a:t>.</a:t>
            </a:r>
          </a:p>
          <a:p>
            <a:pPr defTabSz="914400">
              <a:lnSpc>
                <a:spcPct val="90000"/>
              </a:lnSpc>
              <a:spcBef>
                <a:spcPts val="1000"/>
              </a:spcBef>
            </a:pPr>
            <a:endParaRPr lang="en-US" sz="2400" kern="1200">
              <a:solidFill>
                <a:schemeClr val="bg1"/>
              </a:solidFill>
              <a:latin typeface="+mn-lt"/>
              <a:ea typeface="+mn-ea"/>
              <a:cs typeface="+mn-cs"/>
            </a:endParaRPr>
          </a:p>
        </p:txBody>
      </p:sp>
      <p:grpSp>
        <p:nvGrpSpPr>
          <p:cNvPr id="24" name="Group 23">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8294" y="1272372"/>
            <a:ext cx="1438686" cy="1581451"/>
            <a:chOff x="668003" y="1684057"/>
            <a:chExt cx="1128382" cy="847206"/>
          </a:xfrm>
        </p:grpSpPr>
        <p:sp>
          <p:nvSpPr>
            <p:cNvPr id="25"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7940C664-0303-478D-82CF-BCB23E25CAAD}"/>
              </a:ext>
            </a:extLst>
          </p:cNvPr>
          <p:cNvPicPr>
            <a:picLocks noChangeAspect="1"/>
          </p:cNvPicPr>
          <p:nvPr/>
        </p:nvPicPr>
        <p:blipFill>
          <a:blip r:embed="rId2"/>
          <a:stretch>
            <a:fillRect/>
          </a:stretch>
        </p:blipFill>
        <p:spPr>
          <a:xfrm>
            <a:off x="11213732" y="533401"/>
            <a:ext cx="4138905" cy="10418086"/>
          </a:xfrm>
          <a:prstGeom prst="rect">
            <a:avLst/>
          </a:prstGeom>
        </p:spPr>
      </p:pic>
      <p:sp>
        <p:nvSpPr>
          <p:cNvPr id="2" name="Rectangle 1">
            <a:extLst>
              <a:ext uri="{FF2B5EF4-FFF2-40B4-BE49-F238E27FC236}">
                <a16:creationId xmlns:a16="http://schemas.microsoft.com/office/drawing/2014/main" id="{02A473D1-FA62-4A3B-AF42-1158AB0E1102}"/>
              </a:ext>
            </a:extLst>
          </p:cNvPr>
          <p:cNvSpPr/>
          <p:nvPr/>
        </p:nvSpPr>
        <p:spPr>
          <a:xfrm>
            <a:off x="6963842" y="4876800"/>
            <a:ext cx="4526480" cy="4970591"/>
          </a:xfrm>
          <a:prstGeom prst="rect">
            <a:avLst/>
          </a:prstGeom>
        </p:spPr>
        <p:txBody>
          <a:bodyPr wrap="square">
            <a:spAutoFit/>
          </a:bodyPr>
          <a:lstStyle/>
          <a:p>
            <a:pPr>
              <a:spcAft>
                <a:spcPts val="600"/>
              </a:spcAft>
            </a:pPr>
            <a:r>
              <a:rPr lang="en-US" sz="3200" dirty="0"/>
              <a:t>For many years, we depended on our own ingenuity to create vital items by hand from raw materials rising tens of feet from rich soil in the dry evergreen forest woodlands or the wet marshes.  </a:t>
            </a:r>
          </a:p>
          <a:p>
            <a:pPr>
              <a:spcAft>
                <a:spcPts val="600"/>
              </a:spcAft>
            </a:pPr>
            <a:endParaRPr lang="en-US" sz="2400" dirty="0"/>
          </a:p>
        </p:txBody>
      </p:sp>
    </p:spTree>
    <p:extLst>
      <p:ext uri="{BB962C8B-B14F-4D97-AF65-F5344CB8AC3E}">
        <p14:creationId xmlns:p14="http://schemas.microsoft.com/office/powerpoint/2010/main" val="325814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06D011-005C-4DD3-8AF8-6010C26538A0}"/>
              </a:ext>
            </a:extLst>
          </p:cNvPr>
          <p:cNvPicPr>
            <a:picLocks noChangeAspect="1"/>
          </p:cNvPicPr>
          <p:nvPr/>
        </p:nvPicPr>
        <p:blipFill rotWithShape="1">
          <a:blip r:embed="rId2"/>
          <a:srcRect t="13920" r="9091"/>
          <a:stretch/>
        </p:blipFill>
        <p:spPr>
          <a:xfrm>
            <a:off x="4492447" y="10"/>
            <a:ext cx="11052352" cy="128015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453A6DF-7690-473A-BFCD-B1ADF2970344}"/>
              </a:ext>
            </a:extLst>
          </p:cNvPr>
          <p:cNvSpPr/>
          <p:nvPr/>
        </p:nvSpPr>
        <p:spPr>
          <a:xfrm>
            <a:off x="3045983" y="5561774"/>
            <a:ext cx="10744376" cy="272354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i="1" dirty="0">
                <a:latin typeface="+mj-lt"/>
                <a:ea typeface="+mj-ea"/>
                <a:cs typeface="+mj-cs"/>
              </a:rPr>
              <a:t>The hats are not artistic creations but they are very serviceable. </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7680900-FDF3-4F8A-84D1-8585E85B9050}"/>
              </a:ext>
            </a:extLst>
          </p:cNvPr>
          <p:cNvSpPr/>
          <p:nvPr/>
        </p:nvSpPr>
        <p:spPr>
          <a:xfrm>
            <a:off x="781513" y="8926251"/>
            <a:ext cx="4523803" cy="535531"/>
          </a:xfrm>
          <a:prstGeom prst="rect">
            <a:avLst/>
          </a:prstGeom>
        </p:spPr>
        <p:txBody>
          <a:bodyPr wrap="none">
            <a:spAutoFit/>
          </a:bodyPr>
          <a:lstStyle/>
          <a:p>
            <a:pPr defTabSz="914400">
              <a:lnSpc>
                <a:spcPct val="90000"/>
              </a:lnSpc>
              <a:spcBef>
                <a:spcPct val="0"/>
              </a:spcBef>
              <a:spcAft>
                <a:spcPts val="600"/>
              </a:spcAft>
            </a:pPr>
            <a:r>
              <a:rPr lang="en-US" sz="3200" dirty="0">
                <a:latin typeface="+mj-lt"/>
                <a:ea typeface="+mj-ea"/>
                <a:cs typeface="+mj-cs"/>
              </a:rPr>
              <a:t>Commissioner Hirst,  1908</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BAADD67-50DB-491A-8AAB-55D2654D85A5}"/>
              </a:ext>
            </a:extLst>
          </p:cNvPr>
          <p:cNvPicPr>
            <a:picLocks noChangeAspect="1"/>
          </p:cNvPicPr>
          <p:nvPr/>
        </p:nvPicPr>
        <p:blipFill rotWithShape="1">
          <a:blip r:embed="rId2"/>
          <a:srcRect l="8482" r="27914" b="2"/>
          <a:stretch/>
        </p:blipFill>
        <p:spPr>
          <a:xfrm>
            <a:off x="4492447" y="10"/>
            <a:ext cx="11052352" cy="12801590"/>
          </a:xfrm>
          <a:prstGeom prst="rect">
            <a:avLst/>
          </a:prstGeom>
        </p:spPr>
      </p:pic>
      <p:sp>
        <p:nvSpPr>
          <p:cNvPr id="35" name="Rectangle 3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2">
            <a:extLst>
              <a:ext uri="{FF2B5EF4-FFF2-40B4-BE49-F238E27FC236}">
                <a16:creationId xmlns:a16="http://schemas.microsoft.com/office/drawing/2014/main" id="{CDB1EA14-4032-4544-979E-2B0D3F21E982}"/>
              </a:ext>
            </a:extLst>
          </p:cNvPr>
          <p:cNvSpPr>
            <a:spLocks noGrp="1"/>
          </p:cNvSpPr>
          <p:nvPr>
            <p:ph type="title"/>
          </p:nvPr>
        </p:nvSpPr>
        <p:spPr>
          <a:xfrm>
            <a:off x="402208" y="4159"/>
            <a:ext cx="5129784" cy="4034441"/>
          </a:xfrm>
        </p:spPr>
        <p:txBody>
          <a:bodyPr vert="horz" lIns="91440" tIns="45720" rIns="91440" bIns="45720" rtlCol="0" anchor="b">
            <a:normAutofit/>
          </a:bodyPr>
          <a:lstStyle/>
          <a:p>
            <a:pPr defTabSz="914400">
              <a:lnSpc>
                <a:spcPct val="90000"/>
              </a:lnSpc>
            </a:pPr>
            <a:r>
              <a:rPr lang="en-US" sz="7500" dirty="0"/>
              <a:t>CAYMAN</a:t>
            </a:r>
            <a:br>
              <a:rPr lang="en-US" sz="7500" dirty="0"/>
            </a:br>
            <a:r>
              <a:rPr lang="en-US" sz="7500" dirty="0"/>
              <a:t>Thatch</a:t>
            </a:r>
          </a:p>
        </p:txBody>
      </p:sp>
      <p:sp>
        <p:nvSpPr>
          <p:cNvPr id="28" name="Text Placeholder 27">
            <a:extLst>
              <a:ext uri="{FF2B5EF4-FFF2-40B4-BE49-F238E27FC236}">
                <a16:creationId xmlns:a16="http://schemas.microsoft.com/office/drawing/2014/main" id="{05186AD7-0B15-446C-8E1B-94B5602384F1}"/>
              </a:ext>
            </a:extLst>
          </p:cNvPr>
          <p:cNvSpPr>
            <a:spLocks noGrp="1"/>
          </p:cNvSpPr>
          <p:nvPr>
            <p:ph type="body" idx="1"/>
          </p:nvPr>
        </p:nvSpPr>
        <p:spPr>
          <a:xfrm>
            <a:off x="527382" y="2694880"/>
            <a:ext cx="6219854" cy="8288110"/>
          </a:xfrm>
        </p:spPr>
        <p:txBody>
          <a:bodyPr vert="horz" lIns="91440" tIns="45720" rIns="91440" bIns="45720" rtlCol="0">
            <a:normAutofit/>
          </a:bodyPr>
          <a:lstStyle/>
          <a:p>
            <a:pPr defTabSz="914400">
              <a:lnSpc>
                <a:spcPct val="90000"/>
              </a:lnSpc>
              <a:spcBef>
                <a:spcPts val="1000"/>
              </a:spcBef>
            </a:pPr>
            <a:r>
              <a:rPr lang="en-US" sz="3600" dirty="0">
                <a:solidFill>
                  <a:schemeClr val="tx1"/>
                </a:solidFill>
              </a:rPr>
              <a:t>The Silver Thatch Palm, </a:t>
            </a:r>
            <a:r>
              <a:rPr lang="en-US" sz="3600" i="1" dirty="0" err="1">
                <a:solidFill>
                  <a:schemeClr val="tx1"/>
                </a:solidFill>
              </a:rPr>
              <a:t>Coccothrinax</a:t>
            </a:r>
            <a:r>
              <a:rPr lang="en-US" sz="3600" i="1" dirty="0">
                <a:solidFill>
                  <a:schemeClr val="tx1"/>
                </a:solidFill>
              </a:rPr>
              <a:t> </a:t>
            </a:r>
            <a:r>
              <a:rPr lang="en-US" sz="3600" i="1" dirty="0" err="1">
                <a:solidFill>
                  <a:schemeClr val="tx1"/>
                </a:solidFill>
              </a:rPr>
              <a:t>proctorii</a:t>
            </a:r>
            <a:r>
              <a:rPr lang="en-US" sz="3600" dirty="0">
                <a:solidFill>
                  <a:schemeClr val="tx1"/>
                </a:solidFill>
              </a:rPr>
              <a:t>, is a useful ornamental tree endemic to the Cayman Islands. The palm grows in sandy soil or, in pockets of soil along cliffy terrain; can grow up to 30 feet.  </a:t>
            </a:r>
          </a:p>
          <a:p>
            <a:pPr defTabSz="914400">
              <a:lnSpc>
                <a:spcPct val="90000"/>
              </a:lnSpc>
              <a:spcBef>
                <a:spcPts val="1000"/>
              </a:spcBef>
            </a:pPr>
            <a:endParaRPr lang="en-US" sz="3600" dirty="0">
              <a:solidFill>
                <a:schemeClr val="tx1"/>
              </a:solidFill>
            </a:endParaRPr>
          </a:p>
          <a:p>
            <a:pPr defTabSz="914400">
              <a:lnSpc>
                <a:spcPct val="90000"/>
              </a:lnSpc>
              <a:spcBef>
                <a:spcPts val="1000"/>
              </a:spcBef>
            </a:pPr>
            <a:r>
              <a:rPr lang="en-US" sz="3600" dirty="0">
                <a:solidFill>
                  <a:schemeClr val="tx1"/>
                </a:solidFill>
              </a:rPr>
              <a:t>In 1910 alone, we exported more than any 873,000 fathoms of rope to Jamaica.</a:t>
            </a:r>
          </a:p>
          <a:p>
            <a:pPr defTabSz="914400">
              <a:lnSpc>
                <a:spcPct val="90000"/>
              </a:lnSpc>
              <a:spcBef>
                <a:spcPts val="1000"/>
              </a:spcBef>
            </a:pPr>
            <a:endParaRPr lang="en-US" sz="1700" dirty="0">
              <a:solidFill>
                <a:schemeClr val="tx1"/>
              </a:solidFill>
            </a:endParaRPr>
          </a:p>
        </p:txBody>
      </p:sp>
      <p:sp>
        <p:nvSpPr>
          <p:cNvPr id="37"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lorence Tatum Plaiting.jpg"/>
          <p:cNvPicPr>
            <a:picLocks noChangeAspect="1"/>
          </p:cNvPicPr>
          <p:nvPr/>
        </p:nvPicPr>
        <p:blipFill rotWithShape="1">
          <a:blip r:embed="rId2" cstate="print">
            <a:alphaModFix/>
          </a:blip>
          <a:srcRect r="-2" b="7527"/>
          <a:stretch/>
        </p:blipFill>
        <p:spPr>
          <a:xfrm>
            <a:off x="6743243" y="504114"/>
            <a:ext cx="9077970" cy="6400808"/>
          </a:xfrm>
          <a:prstGeom prst="rect">
            <a:avLst/>
          </a:prstGeom>
        </p:spPr>
      </p:pic>
      <p:pic>
        <p:nvPicPr>
          <p:cNvPr id="10" name="Picture 9">
            <a:extLst>
              <a:ext uri="{FF2B5EF4-FFF2-40B4-BE49-F238E27FC236}">
                <a16:creationId xmlns:a16="http://schemas.microsoft.com/office/drawing/2014/main" id="{722AEEFA-95ED-4DD3-AFFC-544F9199E37B}"/>
              </a:ext>
            </a:extLst>
          </p:cNvPr>
          <p:cNvPicPr>
            <a:picLocks noChangeAspect="1"/>
          </p:cNvPicPr>
          <p:nvPr/>
        </p:nvPicPr>
        <p:blipFill rotWithShape="1">
          <a:blip r:embed="rId3">
            <a:lum bright="70000" contrast="-70000"/>
          </a:blip>
          <a:srcRect l="7636" r="51053" b="3"/>
          <a:stretch/>
        </p:blipFill>
        <p:spPr>
          <a:xfrm>
            <a:off x="5798618" y="7008850"/>
            <a:ext cx="9746179" cy="5929644"/>
          </a:xfrm>
          <a:prstGeom prst="rect">
            <a:avLst/>
          </a:prstGeom>
        </p:spPr>
      </p:pic>
      <p:sp>
        <p:nvSpPr>
          <p:cNvPr id="25" name="Rectangle 2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idx="1"/>
          </p:nvPr>
        </p:nvSpPr>
        <p:spPr>
          <a:xfrm>
            <a:off x="8077199" y="4384261"/>
            <a:ext cx="7467597" cy="3090756"/>
          </a:xfrm>
        </p:spPr>
        <p:txBody>
          <a:bodyPr vert="horz" lIns="91440" tIns="45720" rIns="91440" bIns="45720" rtlCol="0">
            <a:normAutofit/>
          </a:bodyPr>
          <a:lstStyle/>
          <a:p>
            <a:pPr defTabSz="914400">
              <a:lnSpc>
                <a:spcPct val="90000"/>
              </a:lnSpc>
              <a:spcBef>
                <a:spcPts val="1000"/>
              </a:spcBef>
            </a:pPr>
            <a:r>
              <a:rPr lang="en-US" sz="1600" kern="1200" dirty="0">
                <a:solidFill>
                  <a:schemeClr val="tx1">
                    <a:lumMod val="85000"/>
                    <a:lumOff val="15000"/>
                  </a:schemeClr>
                </a:solidFill>
                <a:latin typeface="+mn-lt"/>
                <a:ea typeface="+mn-ea"/>
                <a:cs typeface="+mn-cs"/>
              </a:rPr>
              <a:t>Florence Tatum Plaiting at home, West Bay, 1955. Photo courtesy of B. Tony Powell</a:t>
            </a:r>
          </a:p>
          <a:p>
            <a:pPr defTabSz="914400">
              <a:lnSpc>
                <a:spcPct val="90000"/>
              </a:lnSpc>
              <a:spcBef>
                <a:spcPts val="1000"/>
              </a:spcBef>
            </a:pPr>
            <a:r>
              <a:rPr lang="en-US" sz="3100" kern="1200" dirty="0">
                <a:solidFill>
                  <a:schemeClr val="bg1"/>
                </a:solidFill>
                <a:latin typeface="+mn-lt"/>
                <a:ea typeface="+mn-ea"/>
                <a:cs typeface="+mn-cs"/>
              </a:rPr>
              <a:t> </a:t>
            </a:r>
          </a:p>
        </p:txBody>
      </p:sp>
      <p:cxnSp>
        <p:nvCxnSpPr>
          <p:cNvPr id="27" name="Straight Connector 2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68705" y="6871961"/>
            <a:ext cx="1447609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2C76E9-71FF-41D9-91CD-90E5D2C47A8C}"/>
              </a:ext>
            </a:extLst>
          </p:cNvPr>
          <p:cNvSpPr/>
          <p:nvPr/>
        </p:nvSpPr>
        <p:spPr>
          <a:xfrm>
            <a:off x="1068705" y="2365715"/>
            <a:ext cx="4651554" cy="3908762"/>
          </a:xfrm>
          <a:prstGeom prst="rect">
            <a:avLst/>
          </a:prstGeom>
        </p:spPr>
        <p:txBody>
          <a:bodyPr wrap="square">
            <a:spAutoFit/>
          </a:bodyPr>
          <a:lstStyle/>
          <a:p>
            <a:pPr>
              <a:spcAft>
                <a:spcPts val="600"/>
              </a:spcAft>
            </a:pPr>
            <a:r>
              <a:rPr lang="en-US" dirty="0">
                <a:solidFill>
                  <a:schemeClr val="bg1"/>
                </a:solidFill>
              </a:rPr>
              <a:t>Until only a few decades ago thatch palm, for instance, was an essential raw material. From it we made roofs, rope, baskets, hats, handbags, fans, brooms and other necessities.</a:t>
            </a:r>
            <a:endParaRPr lang="en-GB" dirty="0">
              <a:solidFill>
                <a:schemeClr val="bg1"/>
              </a:solidFill>
            </a:endParaRPr>
          </a:p>
        </p:txBody>
      </p:sp>
      <p:sp>
        <p:nvSpPr>
          <p:cNvPr id="7" name="Title 6">
            <a:extLst>
              <a:ext uri="{FF2B5EF4-FFF2-40B4-BE49-F238E27FC236}">
                <a16:creationId xmlns:a16="http://schemas.microsoft.com/office/drawing/2014/main" id="{05E237C1-33BA-45ED-8443-EB8A37D64845}"/>
              </a:ext>
            </a:extLst>
          </p:cNvPr>
          <p:cNvSpPr>
            <a:spLocks noGrp="1"/>
          </p:cNvSpPr>
          <p:nvPr>
            <p:ph type="title"/>
          </p:nvPr>
        </p:nvSpPr>
        <p:spPr>
          <a:xfrm>
            <a:off x="-7071294" y="2485752"/>
            <a:ext cx="5129784" cy="5981050"/>
          </a:xfrm>
        </p:spPr>
        <p:txBody>
          <a:bodyPr vert="horz" lIns="91440" tIns="45720" rIns="91440" bIns="45720" rtlCol="0" anchor="b">
            <a:normAutofit/>
          </a:bodyPr>
          <a:lstStyle/>
          <a:p>
            <a:pPr defTabSz="914400">
              <a:lnSpc>
                <a:spcPct val="90000"/>
              </a:lnSpc>
            </a:pPr>
            <a:endParaRPr lang="en-US" sz="7500" dirty="0"/>
          </a:p>
        </p:txBody>
      </p:sp>
      <p:sp>
        <p:nvSpPr>
          <p:cNvPr id="15" name="Rectangle 14">
            <a:extLst>
              <a:ext uri="{FF2B5EF4-FFF2-40B4-BE49-F238E27FC236}">
                <a16:creationId xmlns:a16="http://schemas.microsoft.com/office/drawing/2014/main" id="{D1E7CEE9-F9A4-4FC0-85FF-D153888B98D1}"/>
              </a:ext>
            </a:extLst>
          </p:cNvPr>
          <p:cNvSpPr/>
          <p:nvPr/>
        </p:nvSpPr>
        <p:spPr>
          <a:xfrm>
            <a:off x="1082560" y="7545964"/>
            <a:ext cx="3184056" cy="1523494"/>
          </a:xfrm>
          <a:prstGeom prst="rect">
            <a:avLst/>
          </a:prstGeom>
        </p:spPr>
        <p:txBody>
          <a:bodyPr wrap="square">
            <a:spAutoFit/>
          </a:bodyPr>
          <a:lstStyle/>
          <a:p>
            <a:r>
              <a:rPr lang="en-US" dirty="0">
                <a:solidFill>
                  <a:schemeClr val="bg1"/>
                </a:solidFill>
              </a:rPr>
              <a:t>Most baskets are made with 7, 11, and 15 strings.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9.50.01.JPG"/>
          <p:cNvPicPr>
            <a:picLocks noChangeAspect="1"/>
          </p:cNvPicPr>
          <p:nvPr/>
        </p:nvPicPr>
        <p:blipFill rotWithShape="1">
          <a:blip r:embed="rId2" cstate="print"/>
          <a:srcRect l="5335" r="32071" b="-1"/>
          <a:stretch/>
        </p:blipFill>
        <p:spPr>
          <a:xfrm>
            <a:off x="4492447" y="10"/>
            <a:ext cx="11052352" cy="128015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350C03-400F-4E0A-A216-55C9074EBDD0}"/>
              </a:ext>
            </a:extLst>
          </p:cNvPr>
          <p:cNvSpPr>
            <a:spLocks noGrp="1"/>
          </p:cNvSpPr>
          <p:nvPr>
            <p:ph type="ctrTitle"/>
          </p:nvPr>
        </p:nvSpPr>
        <p:spPr>
          <a:xfrm>
            <a:off x="436844" y="949651"/>
            <a:ext cx="5129784" cy="5981050"/>
          </a:xfrm>
        </p:spPr>
        <p:txBody>
          <a:bodyPr anchor="b">
            <a:normAutofit/>
          </a:bodyPr>
          <a:lstStyle/>
          <a:p>
            <a:pPr algn="l"/>
            <a:r>
              <a:rPr lang="en-US" sz="7500" dirty="0"/>
              <a:t>Ground Basket</a:t>
            </a:r>
            <a:endParaRPr lang="en-GB" sz="7500" dirty="0"/>
          </a:p>
        </p:txBody>
      </p:sp>
      <p:sp>
        <p:nvSpPr>
          <p:cNvPr id="3" name="Text Placeholder 2">
            <a:extLst>
              <a:ext uri="{FF2B5EF4-FFF2-40B4-BE49-F238E27FC236}">
                <a16:creationId xmlns:a16="http://schemas.microsoft.com/office/drawing/2014/main" id="{1CF1120C-61C3-40A3-A80D-717FE22B4179}"/>
              </a:ext>
            </a:extLst>
          </p:cNvPr>
          <p:cNvSpPr>
            <a:spLocks noGrp="1"/>
          </p:cNvSpPr>
          <p:nvPr>
            <p:ph type="subTitle" idx="1"/>
          </p:nvPr>
        </p:nvSpPr>
        <p:spPr>
          <a:xfrm>
            <a:off x="450699" y="7184723"/>
            <a:ext cx="5791376" cy="4732323"/>
          </a:xfrm>
        </p:spPr>
        <p:txBody>
          <a:bodyPr>
            <a:normAutofit fontScale="25000" lnSpcReduction="20000"/>
          </a:bodyPr>
          <a:lstStyle/>
          <a:p>
            <a:pPr algn="l">
              <a:lnSpc>
                <a:spcPct val="90000"/>
              </a:lnSpc>
            </a:pPr>
            <a:endParaRPr lang="en-US" sz="4800" dirty="0"/>
          </a:p>
          <a:p>
            <a:pPr algn="l">
              <a:lnSpc>
                <a:spcPct val="90000"/>
              </a:lnSpc>
            </a:pPr>
            <a:endParaRPr lang="en-US" sz="4800" dirty="0"/>
          </a:p>
          <a:p>
            <a:pPr algn="l">
              <a:lnSpc>
                <a:spcPct val="90000"/>
              </a:lnSpc>
            </a:pPr>
            <a:r>
              <a:rPr lang="en-US" sz="11200" dirty="0"/>
              <a:t>Traditional Plait and Sew </a:t>
            </a:r>
          </a:p>
          <a:p>
            <a:pPr algn="l">
              <a:lnSpc>
                <a:spcPct val="90000"/>
              </a:lnSpc>
            </a:pPr>
            <a:r>
              <a:rPr lang="en-US" sz="11200" dirty="0"/>
              <a:t>Silver Thatch Ground Basket</a:t>
            </a:r>
          </a:p>
          <a:p>
            <a:pPr algn="l">
              <a:lnSpc>
                <a:spcPct val="90000"/>
              </a:lnSpc>
            </a:pPr>
            <a:endParaRPr lang="en-US" sz="11200" dirty="0"/>
          </a:p>
          <a:p>
            <a:pPr algn="l">
              <a:lnSpc>
                <a:spcPct val="90000"/>
              </a:lnSpc>
            </a:pPr>
            <a:endParaRPr lang="en-US" sz="11200" dirty="0"/>
          </a:p>
          <a:p>
            <a:pPr algn="l">
              <a:lnSpc>
                <a:spcPct val="90000"/>
              </a:lnSpc>
            </a:pPr>
            <a:r>
              <a:rPr lang="en-US" sz="11200" dirty="0"/>
              <a:t>Dimensions:</a:t>
            </a:r>
          </a:p>
          <a:p>
            <a:pPr algn="l">
              <a:lnSpc>
                <a:spcPct val="90000"/>
              </a:lnSpc>
            </a:pPr>
            <a:endParaRPr lang="en-US" sz="11200" dirty="0"/>
          </a:p>
          <a:p>
            <a:pPr algn="l">
              <a:lnSpc>
                <a:spcPct val="90000"/>
              </a:lnSpc>
            </a:pPr>
            <a:r>
              <a:rPr lang="en-US" sz="11200" dirty="0"/>
              <a:t>28” h  x  24”d</a:t>
            </a:r>
          </a:p>
          <a:p>
            <a:pPr algn="l">
              <a:lnSpc>
                <a:spcPct val="90000"/>
              </a:lnSpc>
            </a:pPr>
            <a:endParaRPr lang="en-US" sz="11200" dirty="0"/>
          </a:p>
          <a:p>
            <a:pPr algn="l">
              <a:lnSpc>
                <a:spcPct val="90000"/>
              </a:lnSpc>
            </a:pPr>
            <a:endParaRPr lang="en-US" sz="11200" dirty="0"/>
          </a:p>
          <a:p>
            <a:pPr algn="l">
              <a:lnSpc>
                <a:spcPct val="90000"/>
              </a:lnSpc>
            </a:pPr>
            <a:r>
              <a:rPr lang="en-US" sz="11200" dirty="0"/>
              <a:t>Artisan:  </a:t>
            </a:r>
          </a:p>
          <a:p>
            <a:pPr algn="l">
              <a:lnSpc>
                <a:spcPct val="90000"/>
              </a:lnSpc>
            </a:pPr>
            <a:r>
              <a:rPr lang="en-US" sz="7200" dirty="0"/>
              <a:t>Esther </a:t>
            </a:r>
            <a:r>
              <a:rPr lang="en-US" sz="7200" dirty="0" err="1"/>
              <a:t>Ebanks</a:t>
            </a:r>
            <a:r>
              <a:rPr lang="en-US" sz="7200" dirty="0"/>
              <a:t>,  </a:t>
            </a:r>
          </a:p>
          <a:p>
            <a:pPr algn="l">
              <a:lnSpc>
                <a:spcPct val="90000"/>
              </a:lnSpc>
            </a:pPr>
            <a:r>
              <a:rPr lang="en-US" sz="7200" dirty="0"/>
              <a:t>West Bay</a:t>
            </a:r>
          </a:p>
          <a:p>
            <a:pPr algn="l">
              <a:lnSpc>
                <a:spcPct val="90000"/>
              </a:lnSpc>
            </a:pPr>
            <a:endParaRPr lang="en-GB" sz="1000" dirty="0"/>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459200" y="380525"/>
            <a:ext cx="3084286" cy="3129060"/>
          </a:xfrm>
          <a:prstGeom prst="rect">
            <a:avLst/>
          </a:prstGeom>
          <a:solidFill>
            <a:schemeClr val="tx1">
              <a:alpha val="92000"/>
            </a:schemeClr>
          </a:solidFill>
        </p:spPr>
        <p:txBody>
          <a:bodyPr wrap="square" lIns="157478" tIns="78739" rIns="157478" bIns="78739" rtlCol="0">
            <a:spAutoFit/>
          </a:bodyPr>
          <a:lstStyle/>
          <a:p>
            <a:pPr lvl="1">
              <a:spcAft>
                <a:spcPts val="600"/>
              </a:spcAft>
            </a:pPr>
            <a:endParaRPr lang="en-US" sz="2800">
              <a:solidFill>
                <a:srgbClr val="F3D079"/>
              </a:solidFill>
              <a:latin typeface="Haptic Light" pitchFamily="34" charset="0"/>
            </a:endParaRPr>
          </a:p>
          <a:p>
            <a:pPr lvl="1">
              <a:spcAft>
                <a:spcPts val="600"/>
              </a:spcAft>
            </a:pPr>
            <a:endParaRPr lang="en-US" sz="2800">
              <a:solidFill>
                <a:schemeClr val="accent6">
                  <a:lumMod val="75000"/>
                </a:schemeClr>
              </a:solidFill>
            </a:endParaRPr>
          </a:p>
          <a:p>
            <a:pPr algn="ctr">
              <a:spcAft>
                <a:spcPts val="600"/>
              </a:spcAft>
            </a:pPr>
            <a:endParaRPr lang="en-US" sz="2800">
              <a:solidFill>
                <a:schemeClr val="accent6">
                  <a:lumMod val="75000"/>
                </a:schemeClr>
              </a:solidFill>
            </a:endParaRPr>
          </a:p>
          <a:p>
            <a:pPr algn="ctr">
              <a:spcAft>
                <a:spcPts val="600"/>
              </a:spcAft>
            </a:pPr>
            <a:endParaRPr lang="en-US" sz="2800">
              <a:solidFill>
                <a:schemeClr val="accent6">
                  <a:lumMod val="75000"/>
                </a:schemeClr>
              </a:solidFill>
            </a:endParaRPr>
          </a:p>
          <a:p>
            <a:pPr algn="ctr">
              <a:spcAft>
                <a:spcPts val="600"/>
              </a:spcAft>
            </a:pPr>
            <a:endParaRPr lang="en-US" sz="2800">
              <a:solidFill>
                <a:schemeClr val="accent6">
                  <a:lumMod val="75000"/>
                </a:schemeClr>
              </a:solidFill>
            </a:endParaRPr>
          </a:p>
          <a:p>
            <a:pPr algn="ctr">
              <a:spcAft>
                <a:spcPts val="600"/>
              </a:spcAft>
            </a:pPr>
            <a:endParaRPr lang="en-US" sz="2800">
              <a:solidFill>
                <a:schemeClr val="accent6">
                  <a:lumMod val="75000"/>
                </a:schemeClr>
              </a:solidFill>
            </a:endParaRPr>
          </a:p>
        </p:txBody>
      </p:sp>
      <p:pic>
        <p:nvPicPr>
          <p:cNvPr id="8" name="Content Placeholder 8" descr="Image-49.JPG"/>
          <p:cNvPicPr>
            <a:picLocks noGrp="1" noChangeAspect="1"/>
          </p:cNvPicPr>
          <p:nvPr>
            <p:ph idx="4294967295"/>
          </p:nvPr>
        </p:nvPicPr>
        <p:blipFill>
          <a:blip r:embed="rId3" cstate="print"/>
          <a:stretch>
            <a:fillRect/>
          </a:stretch>
        </p:blipFill>
        <p:spPr>
          <a:xfrm>
            <a:off x="16609615" y="898619"/>
            <a:ext cx="960437" cy="1708150"/>
          </a:xfrm>
        </p:spPr>
      </p:pic>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1.09.01.JPG"/>
          <p:cNvPicPr>
            <a:picLocks noChangeAspect="1"/>
          </p:cNvPicPr>
          <p:nvPr/>
        </p:nvPicPr>
        <p:blipFill rotWithShape="1">
          <a:blip r:embed="rId2" cstate="print"/>
          <a:srcRect l="9448" r="32923"/>
          <a:stretch/>
        </p:blipFill>
        <p:spPr>
          <a:xfrm>
            <a:off x="4484825" y="0"/>
            <a:ext cx="11052352" cy="128015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192F1A-15D6-4786-A70F-4359C944900E}"/>
              </a:ext>
            </a:extLst>
          </p:cNvPr>
          <p:cNvSpPr>
            <a:spLocks noGrp="1"/>
          </p:cNvSpPr>
          <p:nvPr>
            <p:ph type="title"/>
          </p:nvPr>
        </p:nvSpPr>
        <p:spPr>
          <a:xfrm>
            <a:off x="609425" y="2095077"/>
            <a:ext cx="5129784" cy="4464306"/>
          </a:xfrm>
        </p:spPr>
        <p:txBody>
          <a:bodyPr vert="horz" lIns="91440" tIns="45720" rIns="91440" bIns="45720" rtlCol="0" anchor="b">
            <a:normAutofit/>
          </a:bodyPr>
          <a:lstStyle/>
          <a:p>
            <a:pPr defTabSz="914400">
              <a:lnSpc>
                <a:spcPct val="90000"/>
              </a:lnSpc>
            </a:pPr>
            <a:r>
              <a:rPr lang="en-US" sz="7500" dirty="0"/>
              <a:t>Hat</a:t>
            </a:r>
          </a:p>
        </p:txBody>
      </p:sp>
      <p:sp>
        <p:nvSpPr>
          <p:cNvPr id="3" name="Text Placeholder 2">
            <a:extLst>
              <a:ext uri="{FF2B5EF4-FFF2-40B4-BE49-F238E27FC236}">
                <a16:creationId xmlns:a16="http://schemas.microsoft.com/office/drawing/2014/main" id="{5C3F49BB-CBA7-436E-9222-F09F72CF2505}"/>
              </a:ext>
            </a:extLst>
          </p:cNvPr>
          <p:cNvSpPr>
            <a:spLocks noGrp="1"/>
          </p:cNvSpPr>
          <p:nvPr>
            <p:ph type="body" idx="1"/>
          </p:nvPr>
        </p:nvSpPr>
        <p:spPr>
          <a:xfrm>
            <a:off x="609425" y="9745813"/>
            <a:ext cx="5129783" cy="2255196"/>
          </a:xfrm>
        </p:spPr>
        <p:txBody>
          <a:bodyPr vert="horz" lIns="91440" tIns="45720" rIns="91440" bIns="45720" rtlCol="0">
            <a:normAutofit fontScale="25000" lnSpcReduction="20000"/>
          </a:bodyPr>
          <a:lstStyle/>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Plait and Sew</a:t>
            </a:r>
          </a:p>
          <a:p>
            <a:pPr defTabSz="914400">
              <a:lnSpc>
                <a:spcPct val="90000"/>
              </a:lnSpc>
              <a:spcBef>
                <a:spcPts val="1000"/>
              </a:spcBef>
            </a:pPr>
            <a:r>
              <a:rPr lang="en-US" sz="11200" dirty="0">
                <a:solidFill>
                  <a:schemeClr val="tx1"/>
                </a:solidFill>
              </a:rPr>
              <a:t>Silver Thatch Palm </a:t>
            </a:r>
          </a:p>
          <a:p>
            <a:pPr defTabSz="914400">
              <a:lnSpc>
                <a:spcPct val="90000"/>
              </a:lnSpc>
              <a:spcBef>
                <a:spcPts val="1000"/>
              </a:spcBef>
            </a:pPr>
            <a:r>
              <a:rPr lang="en-US" sz="11200" dirty="0" err="1">
                <a:solidFill>
                  <a:schemeClr val="tx1"/>
                </a:solidFill>
              </a:rPr>
              <a:t>Turtler’s</a:t>
            </a:r>
            <a:r>
              <a:rPr lang="en-US" sz="11200" dirty="0">
                <a:solidFill>
                  <a:schemeClr val="tx1"/>
                </a:solidFill>
              </a:rPr>
              <a:t> Hat </a:t>
            </a:r>
          </a:p>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Dimensions:</a:t>
            </a:r>
          </a:p>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8” h  x  18”d</a:t>
            </a:r>
          </a:p>
          <a:p>
            <a:pPr defTabSz="914400">
              <a:lnSpc>
                <a:spcPct val="90000"/>
              </a:lnSpc>
              <a:spcBef>
                <a:spcPts val="1000"/>
              </a:spcBef>
            </a:pPr>
            <a:endParaRPr lang="en-US" sz="11200" dirty="0">
              <a:solidFill>
                <a:schemeClr val="tx1"/>
              </a:solidFill>
            </a:endParaRPr>
          </a:p>
          <a:p>
            <a:pPr defTabSz="914400">
              <a:lnSpc>
                <a:spcPct val="90000"/>
              </a:lnSpc>
              <a:spcBef>
                <a:spcPts val="1000"/>
              </a:spcBef>
            </a:pPr>
            <a:r>
              <a:rPr lang="en-US" sz="11200" dirty="0">
                <a:solidFill>
                  <a:schemeClr val="tx1"/>
                </a:solidFill>
              </a:rPr>
              <a:t>Artisan:  </a:t>
            </a:r>
          </a:p>
          <a:p>
            <a:pPr defTabSz="914400">
              <a:lnSpc>
                <a:spcPct val="90000"/>
              </a:lnSpc>
              <a:spcBef>
                <a:spcPts val="1000"/>
              </a:spcBef>
            </a:pPr>
            <a:r>
              <a:rPr lang="en-US" sz="11200" dirty="0">
                <a:solidFill>
                  <a:schemeClr val="tx1"/>
                </a:solidFill>
              </a:rPr>
              <a:t>Roosevelt Rankin</a:t>
            </a:r>
          </a:p>
          <a:p>
            <a:pPr defTabSz="914400">
              <a:lnSpc>
                <a:spcPct val="90000"/>
              </a:lnSpc>
              <a:spcBef>
                <a:spcPts val="1000"/>
              </a:spcBef>
            </a:pPr>
            <a:r>
              <a:rPr lang="en-US" sz="11200" dirty="0">
                <a:solidFill>
                  <a:schemeClr val="tx1"/>
                </a:solidFill>
              </a:rPr>
              <a:t>East End</a:t>
            </a:r>
          </a:p>
          <a:p>
            <a:pPr defTabSz="914400">
              <a:lnSpc>
                <a:spcPct val="90000"/>
              </a:lnSpc>
              <a:spcBef>
                <a:spcPts val="1000"/>
              </a:spcBef>
            </a:pPr>
            <a:endParaRPr lang="en-US" sz="800" dirty="0">
              <a:solidFill>
                <a:schemeClr val="tx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28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CP_1231.JPG"/>
          <p:cNvPicPr>
            <a:picLocks noChangeAspect="1"/>
          </p:cNvPicPr>
          <p:nvPr/>
        </p:nvPicPr>
        <p:blipFill rotWithShape="1">
          <a:blip r:embed="rId2" cstate="print"/>
          <a:srcRect l="3223" r="27626" b="2914"/>
          <a:stretch/>
        </p:blipFill>
        <p:spPr>
          <a:xfrm>
            <a:off x="4492447" y="10"/>
            <a:ext cx="11052352" cy="128015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907488" cy="12801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DD0A88-884E-4415-BBFC-A2412D9783E3}"/>
              </a:ext>
            </a:extLst>
          </p:cNvPr>
          <p:cNvSpPr>
            <a:spLocks noGrp="1"/>
          </p:cNvSpPr>
          <p:nvPr>
            <p:ph type="title"/>
          </p:nvPr>
        </p:nvSpPr>
        <p:spPr>
          <a:xfrm>
            <a:off x="584164" y="948999"/>
            <a:ext cx="5129784" cy="5981050"/>
          </a:xfrm>
        </p:spPr>
        <p:txBody>
          <a:bodyPr vert="horz" lIns="91440" tIns="45720" rIns="91440" bIns="45720" rtlCol="0" anchor="b">
            <a:normAutofit/>
          </a:bodyPr>
          <a:lstStyle/>
          <a:p>
            <a:pPr defTabSz="914400">
              <a:lnSpc>
                <a:spcPct val="90000"/>
              </a:lnSpc>
            </a:pPr>
            <a:r>
              <a:rPr lang="en-US" sz="7500" dirty="0"/>
              <a:t>Purse</a:t>
            </a:r>
          </a:p>
        </p:txBody>
      </p:sp>
      <p:sp>
        <p:nvSpPr>
          <p:cNvPr id="3" name="Text Placeholder 2">
            <a:extLst>
              <a:ext uri="{FF2B5EF4-FFF2-40B4-BE49-F238E27FC236}">
                <a16:creationId xmlns:a16="http://schemas.microsoft.com/office/drawing/2014/main" id="{3739A25C-9B5C-4627-AEFE-547B095AA547}"/>
              </a:ext>
            </a:extLst>
          </p:cNvPr>
          <p:cNvSpPr>
            <a:spLocks noGrp="1"/>
          </p:cNvSpPr>
          <p:nvPr>
            <p:ph type="body" idx="1"/>
          </p:nvPr>
        </p:nvSpPr>
        <p:spPr>
          <a:xfrm>
            <a:off x="584165" y="9829800"/>
            <a:ext cx="5129783" cy="2255196"/>
          </a:xfrm>
        </p:spPr>
        <p:txBody>
          <a:bodyPr vert="horz" lIns="91440" tIns="45720" rIns="91440" bIns="45720" rtlCol="0">
            <a:normAutofit fontScale="25000" lnSpcReduction="20000"/>
          </a:bodyPr>
          <a:lstStyle/>
          <a:p>
            <a:pPr defTabSz="914400">
              <a:lnSpc>
                <a:spcPct val="90000"/>
              </a:lnSpc>
              <a:spcBef>
                <a:spcPts val="1000"/>
              </a:spcBef>
            </a:pPr>
            <a:r>
              <a:rPr lang="en-US" sz="9600" b="1" dirty="0">
                <a:solidFill>
                  <a:schemeClr val="tx1"/>
                </a:solidFill>
              </a:rPr>
              <a:t>Plait and Sew </a:t>
            </a:r>
          </a:p>
          <a:p>
            <a:pPr defTabSz="914400">
              <a:lnSpc>
                <a:spcPct val="90000"/>
              </a:lnSpc>
              <a:spcBef>
                <a:spcPts val="1000"/>
              </a:spcBef>
            </a:pPr>
            <a:r>
              <a:rPr lang="en-US" sz="9600" b="1" dirty="0">
                <a:solidFill>
                  <a:schemeClr val="tx1"/>
                </a:solidFill>
              </a:rPr>
              <a:t>Silver Thatch Palm Purse </a:t>
            </a:r>
          </a:p>
          <a:p>
            <a:pPr defTabSz="914400">
              <a:lnSpc>
                <a:spcPct val="90000"/>
              </a:lnSpc>
              <a:spcBef>
                <a:spcPts val="1000"/>
              </a:spcBef>
            </a:pPr>
            <a:r>
              <a:rPr lang="en-US" sz="9600" b="1" dirty="0">
                <a:solidFill>
                  <a:schemeClr val="tx1"/>
                </a:solidFill>
              </a:rPr>
              <a:t>with Button Snap.</a:t>
            </a:r>
          </a:p>
          <a:p>
            <a:pPr defTabSz="914400">
              <a:lnSpc>
                <a:spcPct val="90000"/>
              </a:lnSpc>
              <a:spcBef>
                <a:spcPts val="1000"/>
              </a:spcBef>
            </a:pPr>
            <a:endParaRPr lang="en-US" sz="9600" b="1" dirty="0">
              <a:solidFill>
                <a:schemeClr val="tx1"/>
              </a:solidFill>
            </a:endParaRPr>
          </a:p>
          <a:p>
            <a:pPr marL="0" lvl="1" defTabSz="914400">
              <a:lnSpc>
                <a:spcPct val="90000"/>
              </a:lnSpc>
              <a:spcBef>
                <a:spcPts val="1000"/>
              </a:spcBef>
            </a:pPr>
            <a:r>
              <a:rPr lang="en-US" sz="9600" dirty="0">
                <a:solidFill>
                  <a:schemeClr val="tx1"/>
                </a:solidFill>
              </a:rPr>
              <a:t>Dimensions:</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5” l  x  10”w x 4”h</a:t>
            </a: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endParaRPr lang="en-US" sz="9600" dirty="0">
              <a:solidFill>
                <a:schemeClr val="tx1"/>
              </a:solidFill>
            </a:endParaRPr>
          </a:p>
          <a:p>
            <a:pPr marL="0" lvl="1" defTabSz="914400">
              <a:lnSpc>
                <a:spcPct val="90000"/>
              </a:lnSpc>
              <a:spcBef>
                <a:spcPts val="1000"/>
              </a:spcBef>
            </a:pPr>
            <a:r>
              <a:rPr lang="en-US" sz="9600" dirty="0">
                <a:solidFill>
                  <a:schemeClr val="tx1"/>
                </a:solidFill>
              </a:rPr>
              <a:t>Artisan:  </a:t>
            </a:r>
          </a:p>
          <a:p>
            <a:pPr marL="0" lvl="1" defTabSz="914400">
              <a:lnSpc>
                <a:spcPct val="90000"/>
              </a:lnSpc>
              <a:spcBef>
                <a:spcPts val="1000"/>
              </a:spcBef>
            </a:pPr>
            <a:r>
              <a:rPr lang="en-US" sz="9600" dirty="0">
                <a:solidFill>
                  <a:schemeClr val="tx1"/>
                </a:solidFill>
              </a:rPr>
              <a:t>Adelaide </a:t>
            </a:r>
            <a:r>
              <a:rPr lang="en-US" sz="9600" dirty="0" err="1">
                <a:solidFill>
                  <a:schemeClr val="tx1"/>
                </a:solidFill>
              </a:rPr>
              <a:t>Ebanks</a:t>
            </a:r>
            <a:r>
              <a:rPr lang="en-US" sz="9600" dirty="0">
                <a:solidFill>
                  <a:schemeClr val="tx1"/>
                </a:solidFill>
              </a:rPr>
              <a:t>, </a:t>
            </a:r>
          </a:p>
          <a:p>
            <a:pPr marL="0" lvl="1" defTabSz="914400">
              <a:lnSpc>
                <a:spcPct val="90000"/>
              </a:lnSpc>
              <a:spcBef>
                <a:spcPts val="1000"/>
              </a:spcBef>
            </a:pPr>
            <a:r>
              <a:rPr lang="en-US" sz="9600" dirty="0">
                <a:solidFill>
                  <a:schemeClr val="tx1"/>
                </a:solidFill>
              </a:rPr>
              <a:t>North Side</a:t>
            </a:r>
          </a:p>
          <a:p>
            <a:pPr defTabSz="914400">
              <a:lnSpc>
                <a:spcPct val="90000"/>
              </a:lnSpc>
              <a:spcBef>
                <a:spcPts val="1000"/>
              </a:spcBef>
            </a:pPr>
            <a:endParaRPr lang="en-US" sz="800" dirty="0">
              <a:solidFill>
                <a:schemeClr val="tx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5618" y="855636"/>
            <a:ext cx="273101" cy="897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311" y="8487584"/>
            <a:ext cx="5071491" cy="34137"/>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533</Words>
  <Application>Microsoft Office PowerPoint</Application>
  <PresentationFormat>Custom</PresentationFormat>
  <Paragraphs>166</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Haptic Light</vt:lpstr>
      <vt:lpstr>Tw Cen MT</vt:lpstr>
      <vt:lpstr>Office Theme</vt:lpstr>
      <vt:lpstr>Cayman Islands National Museum </vt:lpstr>
      <vt:lpstr>The SILVER THATCH PALM </vt:lpstr>
      <vt:lpstr>What’s in a name?  Silver Thatch Palm  </vt:lpstr>
      <vt:lpstr>PowerPoint Presentation</vt:lpstr>
      <vt:lpstr>CAYMAN Thatch</vt:lpstr>
      <vt:lpstr>PowerPoint Presentation</vt:lpstr>
      <vt:lpstr>Ground Basket</vt:lpstr>
      <vt:lpstr>Hat</vt:lpstr>
      <vt:lpstr>Purse</vt:lpstr>
      <vt:lpstr>Purse</vt:lpstr>
      <vt:lpstr>Hamper</vt:lpstr>
      <vt:lpstr>Purse</vt:lpstr>
      <vt:lpstr>Tote Bag</vt:lpstr>
      <vt:lpstr>HandBag</vt:lpstr>
      <vt:lpstr>HandBag</vt:lpstr>
      <vt:lpstr>Jewel box</vt:lpstr>
      <vt:lpstr>PowerPoint Presentation</vt:lpstr>
      <vt:lpstr>  Master Artisan</vt:lpstr>
      <vt:lpstr>FACTOIDs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SILVER THATCH PALM </dc:title>
  <dc:creator>DBT</dc:creator>
  <cp:lastModifiedBy>DBT</cp:lastModifiedBy>
  <cp:revision>9</cp:revision>
  <dcterms:created xsi:type="dcterms:W3CDTF">2020-04-01T10:45:56Z</dcterms:created>
  <dcterms:modified xsi:type="dcterms:W3CDTF">2020-04-01T11:58:41Z</dcterms:modified>
</cp:coreProperties>
</file>